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766" r:id="rId3"/>
    <p:sldId id="767" r:id="rId4"/>
    <p:sldId id="839" r:id="rId5"/>
    <p:sldId id="880" r:id="rId7"/>
    <p:sldId id="747" r:id="rId8"/>
    <p:sldId id="803" r:id="rId9"/>
    <p:sldId id="805" r:id="rId10"/>
    <p:sldId id="806" r:id="rId11"/>
    <p:sldId id="807" r:id="rId12"/>
    <p:sldId id="808" r:id="rId13"/>
    <p:sldId id="881" r:id="rId14"/>
    <p:sldId id="809" r:id="rId15"/>
    <p:sldId id="810" r:id="rId16"/>
    <p:sldId id="811" r:id="rId17"/>
    <p:sldId id="812" r:id="rId18"/>
    <p:sldId id="813" r:id="rId19"/>
    <p:sldId id="814" r:id="rId20"/>
    <p:sldId id="815" r:id="rId21"/>
    <p:sldId id="882" r:id="rId22"/>
    <p:sldId id="816" r:id="rId23"/>
    <p:sldId id="841" r:id="rId24"/>
    <p:sldId id="817" r:id="rId25"/>
    <p:sldId id="842" r:id="rId26"/>
    <p:sldId id="818" r:id="rId27"/>
    <p:sldId id="819" r:id="rId28"/>
    <p:sldId id="820" r:id="rId29"/>
    <p:sldId id="821" r:id="rId30"/>
    <p:sldId id="883" r:id="rId31"/>
    <p:sldId id="822" r:id="rId32"/>
    <p:sldId id="823" r:id="rId33"/>
    <p:sldId id="824" r:id="rId34"/>
    <p:sldId id="884" r:id="rId35"/>
    <p:sldId id="771" r:id="rId36"/>
    <p:sldId id="772" r:id="rId37"/>
    <p:sldId id="769" r:id="rId38"/>
    <p:sldId id="768" r:id="rId39"/>
    <p:sldId id="770" r:id="rId40"/>
    <p:sldId id="295" r:id="rId41"/>
    <p:sldId id="562" r:id="rId42"/>
    <p:sldId id="840" r:id="rId43"/>
    <p:sldId id="885" r:id="rId44"/>
    <p:sldId id="268" r:id="rId45"/>
    <p:sldId id="580" r:id="rId46"/>
    <p:sldId id="515" r:id="rId47"/>
    <p:sldId id="526" r:id="rId48"/>
    <p:sldId id="786" r:id="rId49"/>
    <p:sldId id="886" r:id="rId50"/>
    <p:sldId id="579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" initials="z" lastIdx="1" clrIdx="0"/>
  <p:cmAuthor id="0" name="Mia Vida Villanueva" initials="MVV" lastIdx="1" clrIdx="0"/>
  <p:cmAuthor id="7" name="1206988966@qq.com" initials="1" lastIdx="1" clrIdx="2"/>
  <p:cmAuthor id="8" name="姜伟光" initials="姜" lastIdx="1" clrIdx="0"/>
  <p:cmAuthor id="2" name="作者" initials="A" lastIdx="1" clrIdx="1"/>
  <p:cmAuthor id="3" name="lenovo" initials="l" lastIdx="6" clrIdx="2"/>
  <p:cmAuthor id="4" name="Administrator" initials="A" lastIdx="4" clrIdx="3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FFC000"/>
    <a:srgbClr val="93F3E2"/>
    <a:srgbClr val="96EBF1"/>
    <a:srgbClr val="060F1E"/>
    <a:srgbClr val="D53C4C"/>
    <a:srgbClr val="B0590A"/>
    <a:srgbClr val="FFC435"/>
    <a:srgbClr val="FDE977"/>
    <a:srgbClr val="FC8F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96" autoAdjust="0"/>
    <p:restoredTop sz="94660"/>
  </p:normalViewPr>
  <p:slideViewPr>
    <p:cSldViewPr snapToGrid="0">
      <p:cViewPr varScale="1">
        <p:scale>
          <a:sx n="71" d="100"/>
          <a:sy n="71" d="100"/>
        </p:scale>
        <p:origin x="546" y="60"/>
      </p:cViewPr>
      <p:guideLst>
        <p:guide orient="horz" pos="2290"/>
        <p:guide pos="370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5" Type="http://schemas.openxmlformats.org/officeDocument/2006/relationships/commentAuthors" Target="commentAuthors.xml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B2C38-442E-4A34-B087-99D2F692CC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cent/tinker/blob/dev/tinker-android/tinker-android-loader/src/main/java/com/tencent/tinker/loader/SystemClassLoaderAdder.java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AAPT这个工具在打包过程中主要做了下列工作：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把"assets"和"res/raw"目录下的所有资源进行打包（会根据不同的文件后缀选择压缩或不压缩），而"res/"目录下的其他资源进行编译或者其他处理（具体处理方式视文件后缀不同而不同，例如：".xml"会编译成二进制文件，".png"文件会进行优化等等）后才进行打包；</a:t>
            </a:r>
            <a:endParaRPr lang="zh-CN" altLang="en-US"/>
          </a:p>
          <a:p>
            <a:r>
              <a:rPr lang="zh-CN" altLang="en-US">
                <a:sym typeface="+mn-ea"/>
              </a:rPr>
              <a:t>会对除了assets资源之外所有的资源赋予一个资源ID常量，并且会生成一个资源索引表resources.arsc；</a:t>
            </a:r>
            <a:endParaRPr lang="zh-CN" altLang="en-US"/>
          </a:p>
          <a:p>
            <a:r>
              <a:rPr lang="zh-CN" altLang="en-US">
                <a:sym typeface="+mn-ea"/>
              </a:rPr>
              <a:t>编译AndroidManifest.xml成二进制的XML文件；</a:t>
            </a:r>
            <a:endParaRPr lang="zh-CN" altLang="en-US"/>
          </a:p>
          <a:p>
            <a:r>
              <a:rPr lang="zh-CN" altLang="en-US">
                <a:sym typeface="+mn-ea"/>
              </a:rPr>
              <a:t>把上面3个步骤中生成结果保存在一个*.ap_文件，并把各个资源ID常量定义在一个R.java中；</a:t>
            </a:r>
            <a:endParaRPr lang="zh-CN" altLang="en-US"/>
          </a:p>
          <a:p>
            <a:r>
              <a:rPr lang="zh-CN" altLang="en-US">
                <a:sym typeface="+mn-ea"/>
              </a:rPr>
              <a:t>.ap_这个文件会在生成APK时放入APK包中,.ap这个文件本身是一个ZIP包，他里面包含resources.arsc、AndroidManifest.xml、assets以及所有的资源文件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https://github.com/Tencent/tinker/blob/dev/tinker-android/tinker-android-loader/src/main/java/com/tencent/tinker/loader/SystemClassLoaderAdder.java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2E29C6-0111-42B2-975B-ABC1085A3B4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8D383-689C-46E9-A7EE-4BEEA1EBC0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 descr="组1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2315" y="236855"/>
            <a:ext cx="1001395" cy="3803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9" Type="http://schemas.openxmlformats.org/officeDocument/2006/relationships/image" Target="../media/image1.png"/><Relationship Id="rId28" Type="http://schemas.openxmlformats.org/officeDocument/2006/relationships/hyperlink" Target="http://ibaotu.com/ppt/" TargetMode="Externa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83820" y="-144780"/>
            <a:ext cx="12386945" cy="7128510"/>
          </a:xfrm>
          <a:prstGeom prst="rect">
            <a:avLst/>
          </a:prstGeom>
          <a:solidFill>
            <a:srgbClr val="060F1E"/>
          </a:solidFill>
          <a:ln>
            <a:solidFill>
              <a:srgbClr val="061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520065" y="5892165"/>
            <a:ext cx="36525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享学课堂，让学习成为一种享受！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520065" y="6168390"/>
            <a:ext cx="3825875" cy="2755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zh-CN" altLang="en-US" sz="12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字魂59号-创粗黑" panose="00000500000000000000" pitchFamily="2" charset="-122"/>
              </a:rPr>
              <a:t>更多精彩课程：</a:t>
            </a:r>
            <a:r>
              <a:rPr lang="en-US" altLang="zh-CN" sz="12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字魂59号-创粗黑" panose="00000500000000000000" pitchFamily="2" charset="-122"/>
                <a:hlinkClick r:id="rId28"/>
              </a:rPr>
              <a:t>https://enjoy.ke.qq.com/</a:t>
            </a:r>
            <a:endParaRPr lang="en-US" altLang="zh-CN" sz="12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字魂59号-创粗黑" panose="00000500000000000000" pitchFamily="2" charset="-122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642620" y="5843270"/>
            <a:ext cx="27686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rgbClr val="060F1E"/>
                </a:gs>
              </a:gsLst>
              <a:lin ang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 descr="组1logo"/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>
            <a:off x="10902315" y="236855"/>
            <a:ext cx="1001395" cy="3803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23.png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9" Type="http://schemas.openxmlformats.org/officeDocument/2006/relationships/slideLayout" Target="../slideLayouts/slideLayout27.xml"/><Relationship Id="rId18" Type="http://schemas.openxmlformats.org/officeDocument/2006/relationships/tags" Target="../tags/tag32.xml"/><Relationship Id="rId17" Type="http://schemas.openxmlformats.org/officeDocument/2006/relationships/tags" Target="../tags/tag31.xml"/><Relationship Id="rId16" Type="http://schemas.openxmlformats.org/officeDocument/2006/relationships/tags" Target="../tags/tag30.xml"/><Relationship Id="rId15" Type="http://schemas.openxmlformats.org/officeDocument/2006/relationships/tags" Target="../tags/tag29.xml"/><Relationship Id="rId14" Type="http://schemas.openxmlformats.org/officeDocument/2006/relationships/tags" Target="../tags/tag28.xml"/><Relationship Id="rId13" Type="http://schemas.openxmlformats.org/officeDocument/2006/relationships/tags" Target="../tags/tag27.xml"/><Relationship Id="rId12" Type="http://schemas.openxmlformats.org/officeDocument/2006/relationships/tags" Target="../tags/tag26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tags" Target="../tags/tag15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6.xml"/><Relationship Id="rId4" Type="http://schemas.openxmlformats.org/officeDocument/2006/relationships/image" Target="../media/image24.emf"/><Relationship Id="rId3" Type="http://schemas.openxmlformats.org/officeDocument/2006/relationships/oleObject" Target="../embeddings/oleObject1.bin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25.png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26.png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27.png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6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30.png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7.xml"/><Relationship Id="rId3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0" Type="http://schemas.openxmlformats.org/officeDocument/2006/relationships/notesSlide" Target="../notesSlides/notesSlide3.xml"/><Relationship Id="rId2" Type="http://schemas.openxmlformats.org/officeDocument/2006/relationships/tags" Target="../tags/tag46.xml"/><Relationship Id="rId19" Type="http://schemas.openxmlformats.org/officeDocument/2006/relationships/slideLayout" Target="../slideLayouts/slideLayout27.xml"/><Relationship Id="rId18" Type="http://schemas.openxmlformats.org/officeDocument/2006/relationships/tags" Target="../tags/tag6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tags" Target="../tags/tag55.xml"/><Relationship Id="rId10" Type="http://schemas.openxmlformats.org/officeDocument/2006/relationships/tags" Target="../tags/tag54.xml"/><Relationship Id="rId1" Type="http://schemas.openxmlformats.org/officeDocument/2006/relationships/tags" Target="../tags/tag4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1" Type="http://schemas.openxmlformats.org/officeDocument/2006/relationships/tags" Target="../tags/tag63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32.png"/><Relationship Id="rId2" Type="http://schemas.openxmlformats.org/officeDocument/2006/relationships/tags" Target="../tags/tag65.xml"/><Relationship Id="rId1" Type="http://schemas.openxmlformats.org/officeDocument/2006/relationships/tags" Target="../tags/tag64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1" Type="http://schemas.openxmlformats.org/officeDocument/2006/relationships/tags" Target="../tags/tag6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34.png"/><Relationship Id="rId2" Type="http://schemas.openxmlformats.org/officeDocument/2006/relationships/tags" Target="../tags/tag70.xml"/><Relationship Id="rId1" Type="http://schemas.openxmlformats.org/officeDocument/2006/relationships/tags" Target="../tags/tag69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6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tags" Target="../tags/tag72.xml"/><Relationship Id="rId1" Type="http://schemas.openxmlformats.org/officeDocument/2006/relationships/tags" Target="../tags/tag7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9" Type="http://schemas.openxmlformats.org/officeDocument/2006/relationships/slideLayout" Target="../slideLayouts/slideLayout27.xml"/><Relationship Id="rId18" Type="http://schemas.openxmlformats.org/officeDocument/2006/relationships/tags" Target="../tags/tag92.xml"/><Relationship Id="rId17" Type="http://schemas.openxmlformats.org/officeDocument/2006/relationships/tags" Target="../tags/tag91.xml"/><Relationship Id="rId16" Type="http://schemas.openxmlformats.org/officeDocument/2006/relationships/tags" Target="../tags/tag90.xml"/><Relationship Id="rId15" Type="http://schemas.openxmlformats.org/officeDocument/2006/relationships/tags" Target="../tags/tag89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tags" Target="../tags/tag75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26.xml"/><Relationship Id="rId7" Type="http://schemas.openxmlformats.org/officeDocument/2006/relationships/image" Target="../media/image10.jpeg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6.xml"/><Relationship Id="rId2" Type="http://schemas.openxmlformats.org/officeDocument/2006/relationships/tags" Target="../tags/tag94.xml"/><Relationship Id="rId1" Type="http://schemas.openxmlformats.org/officeDocument/2006/relationships/tags" Target="../tags/tag93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38.png"/><Relationship Id="rId2" Type="http://schemas.openxmlformats.org/officeDocument/2006/relationships/tags" Target="../tags/tag96.xml"/><Relationship Id="rId1" Type="http://schemas.openxmlformats.org/officeDocument/2006/relationships/tags" Target="../tags/tag95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6.xml"/><Relationship Id="rId2" Type="http://schemas.openxmlformats.org/officeDocument/2006/relationships/tags" Target="../tags/tag98.xml"/><Relationship Id="rId1" Type="http://schemas.openxmlformats.org/officeDocument/2006/relationships/tags" Target="../tags/tag9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2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tags" Target="../tags/tag99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44.png"/><Relationship Id="rId1" Type="http://schemas.openxmlformats.org/officeDocument/2006/relationships/tags" Target="../tags/tag100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45.png"/><Relationship Id="rId1" Type="http://schemas.openxmlformats.org/officeDocument/2006/relationships/tags" Target="../tags/tag101.xml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6.xml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tags" Target="../tags/tag10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5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5.jpeg"/><Relationship Id="rId1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.xml"/><Relationship Id="rId8" Type="http://schemas.openxmlformats.org/officeDocument/2006/relationships/slideLayout" Target="../slideLayouts/slideLayout26.xml"/><Relationship Id="rId7" Type="http://schemas.openxmlformats.org/officeDocument/2006/relationships/image" Target="../media/image10.jpeg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5.jpe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.png"/><Relationship Id="rId8" Type="http://schemas.openxmlformats.org/officeDocument/2006/relationships/image" Target="../media/image55.png"/><Relationship Id="rId7" Type="http://schemas.openxmlformats.org/officeDocument/2006/relationships/image" Target="../media/image54.png"/><Relationship Id="rId6" Type="http://schemas.openxmlformats.org/officeDocument/2006/relationships/image" Target="../media/image53.png"/><Relationship Id="rId5" Type="http://schemas.openxmlformats.org/officeDocument/2006/relationships/image" Target="../media/image52.jpeg"/><Relationship Id="rId4" Type="http://schemas.openxmlformats.org/officeDocument/2006/relationships/image" Target="../media/image51.png"/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5" Type="http://schemas.openxmlformats.org/officeDocument/2006/relationships/notesSlide" Target="../notesSlides/notesSlide15.xml"/><Relationship Id="rId14" Type="http://schemas.openxmlformats.org/officeDocument/2006/relationships/slideLayout" Target="../slideLayouts/slideLayout24.xml"/><Relationship Id="rId13" Type="http://schemas.openxmlformats.org/officeDocument/2006/relationships/image" Target="../media/image60.png"/><Relationship Id="rId12" Type="http://schemas.openxmlformats.org/officeDocument/2006/relationships/image" Target="../media/image59.png"/><Relationship Id="rId11" Type="http://schemas.openxmlformats.org/officeDocument/2006/relationships/image" Target="../media/image58.png"/><Relationship Id="rId10" Type="http://schemas.openxmlformats.org/officeDocument/2006/relationships/image" Target="../media/image57.png"/><Relationship Id="rId1" Type="http://schemas.openxmlformats.org/officeDocument/2006/relationships/image" Target="../media/image15.jpeg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26.xml"/><Relationship Id="rId5" Type="http://schemas.openxmlformats.org/officeDocument/2006/relationships/image" Target="../media/image15.jpeg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65.png"/><Relationship Id="rId1" Type="http://schemas.openxmlformats.org/officeDocument/2006/relationships/image" Target="../media/image15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5.xml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tags" Target="../tags/tag112.xml"/><Relationship Id="rId7" Type="http://schemas.openxmlformats.org/officeDocument/2006/relationships/tags" Target="../tags/tag111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0" Type="http://schemas.openxmlformats.org/officeDocument/2006/relationships/notesSlide" Target="../notesSlides/notesSlide18.xml"/><Relationship Id="rId1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25.xml"/><Relationship Id="rId6" Type="http://schemas.openxmlformats.org/officeDocument/2006/relationships/image" Target="../media/image16.png"/><Relationship Id="rId5" Type="http://schemas.openxmlformats.org/officeDocument/2006/relationships/tags" Target="../tags/tag5.xml"/><Relationship Id="rId4" Type="http://schemas.openxmlformats.org/officeDocument/2006/relationships/image" Target="../media/image15.jpeg"/><Relationship Id="rId3" Type="http://schemas.openxmlformats.org/officeDocument/2006/relationships/tags" Target="../tags/tag4.xml"/><Relationship Id="rId2" Type="http://schemas.openxmlformats.org/officeDocument/2006/relationships/image" Target="../media/image14.png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6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6.xml"/><Relationship Id="rId4" Type="http://schemas.openxmlformats.org/officeDocument/2006/relationships/image" Target="../media/image20.png"/><Relationship Id="rId3" Type="http://schemas.openxmlformats.org/officeDocument/2006/relationships/image" Target="../media/image19.jpeg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21.png"/><Relationship Id="rId1" Type="http://schemas.openxmlformats.org/officeDocument/2006/relationships/tags" Target="../tags/tag10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22.png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让你两个小时搞定网易无闪烁换肤架构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4615" y="-163830"/>
            <a:ext cx="12486640" cy="7188200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662178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换肤步骤分析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3" name="图片 2" descr="[A~5EU(S(F`]5VUU{371BL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380" y="-92710"/>
            <a:ext cx="6715125" cy="7080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往期视频加月亮</a:t>
            </a:r>
            <a:r>
              <a:rPr lang="zh-CN" altLang="en-US">
                <a:solidFill>
                  <a:srgbClr val="FF0000"/>
                </a:solidFill>
              </a:rPr>
              <a:t>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3" name="图片 2" descr="_H}IH}5_[Y816}AA_XQ}[[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  <p:pic>
        <p:nvPicPr>
          <p:cNvPr id="5" name="图片 4" descr="QEWUET73E$3G56S`(R(}{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1381125"/>
            <a:ext cx="4095750" cy="40957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850900" y="3429000"/>
            <a:ext cx="2378710" cy="2527935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73761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6"/>
            </p:custDataLst>
          </p:nvPr>
        </p:nvGrpSpPr>
        <p:grpSpPr>
          <a:xfrm>
            <a:off x="6558820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7"/>
            </p:custDataLst>
          </p:nvPr>
        </p:nvSpPr>
        <p:spPr>
          <a:xfrm>
            <a:off x="649955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换肤实战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8"/>
            </p:custDataLst>
          </p:nvPr>
        </p:nvSpPr>
        <p:spPr>
          <a:xfrm>
            <a:off x="915035" y="4149090"/>
            <a:ext cx="2254250" cy="3181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什么是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hook?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2.setContentView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流程分析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3.LayoutInflater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布局原理分析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4.</a:t>
            </a:r>
            <a:r>
              <a:rPr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Android资源管理器AssetManager内核解密</a:t>
            </a:r>
            <a:endParaRPr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9"/>
            </p:custDataLst>
          </p:nvPr>
        </p:nvSpPr>
        <p:spPr>
          <a:xfrm>
            <a:off x="7240495" y="3556386"/>
            <a:ext cx="589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10"/>
            </p:custDataLst>
          </p:nvPr>
        </p:nvSpPr>
        <p:spPr>
          <a:xfrm>
            <a:off x="882015" y="3429000"/>
            <a:ext cx="24650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/>
            <a:r>
              <a:rPr lang="zh-CN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换肤前的知识准备</a:t>
            </a:r>
            <a:endParaRPr lang="zh-CN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19150" y="2645410"/>
            <a:ext cx="2432685" cy="37268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2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3"/>
            </p:custDataLst>
          </p:nvPr>
        </p:nvSpPr>
        <p:spPr>
          <a:xfrm>
            <a:off x="9495123" y="4154763"/>
            <a:ext cx="140970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Android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成长之路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4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A_任意多边形 10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50139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" name="PA_组合 73"/>
          <p:cNvGrpSpPr/>
          <p:nvPr>
            <p:custDataLst>
              <p:tags r:id="rId16"/>
            </p:custDataLst>
          </p:nvPr>
        </p:nvGrpSpPr>
        <p:grpSpPr>
          <a:xfrm>
            <a:off x="4164235" y="3548380"/>
            <a:ext cx="2016723" cy="2527653"/>
            <a:chOff x="522514" y="3027330"/>
            <a:chExt cx="1512542" cy="1440160"/>
          </a:xfrm>
        </p:grpSpPr>
        <p:sp>
          <p:nvSpPr>
            <p:cNvPr id="10" name="矩形 9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_矩形 59"/>
          <p:cNvSpPr/>
          <p:nvPr>
            <p:custDataLst>
              <p:tags r:id="rId17"/>
            </p:custDataLst>
          </p:nvPr>
        </p:nvSpPr>
        <p:spPr>
          <a:xfrm>
            <a:off x="4069080" y="4149090"/>
            <a:ext cx="2070735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 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换肤到底要换什么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换肤思路分析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PA_矩形 64"/>
          <p:cNvSpPr/>
          <p:nvPr>
            <p:custDataLst>
              <p:tags r:id="rId18"/>
            </p:custDataLst>
          </p:nvPr>
        </p:nvSpPr>
        <p:spPr>
          <a:xfrm>
            <a:off x="4471895" y="3556386"/>
            <a:ext cx="14020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换肤方案</a:t>
            </a:r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探究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3" grpId="0" bldLvl="0" animBg="1"/>
      <p:bldP spid="60" grpId="0"/>
      <p:bldP spid="61" grpId="0"/>
      <p:bldP spid="65" grpId="0"/>
      <p:bldP spid="66" grpId="0"/>
      <p:bldP spid="43" grpId="0" bldLvl="0" animBg="1"/>
      <p:bldP spid="51" grpId="0" animBg="1" autoUpdateAnimBg="0"/>
      <p:bldP spid="53" grpId="0"/>
      <p:bldP spid="3" grpId="0" bldLvl="0" animBg="1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什么是</a:t>
            </a:r>
            <a:r>
              <a:rPr lang="en-US" altLang="zh-CN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Hook?</a:t>
            </a:r>
            <a:endParaRPr lang="en-US" altLang="zh-CN" sz="266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graphicFrame>
        <p:nvGraphicFramePr>
          <p:cNvPr id="3" name="对象 2"/>
          <p:cNvGraphicFramePr/>
          <p:nvPr/>
        </p:nvGraphicFramePr>
        <p:xfrm>
          <a:off x="611505" y="3037205"/>
          <a:ext cx="7374255" cy="257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3" imgW="5046980" imgH="1649730" progId="Visio.Drawing.15">
                  <p:embed/>
                </p:oleObj>
              </mc:Choice>
              <mc:Fallback>
                <p:oleObj name="" r:id="rId3" imgW="5046980" imgH="1649730" progId="Visio.Drawing.15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1505" y="3037205"/>
                        <a:ext cx="7374255" cy="257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554990" y="1111250"/>
            <a:ext cx="676783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Hook 英文翻译过来就是「钩子」的意思，那我们在什么时候使用这个「钩子」呢？在 Android 操作系统中系统维护着自己的一套事件分发机制。应用程序，包括应用触发事件和后台逻辑处理，也是根据事件流程一步步地向下执行。而「钩子」的意思，就是在事件传送到终点前截获并监控事件的传输，像个钩子钩上事件一样，并且能够在钩上事件时，处理一些自己特定的事件。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4614" y="371041"/>
            <a:ext cx="492361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XML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解析流程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0" name="矩形 1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5347368" y="2465567"/>
            <a:ext cx="2219158" cy="43848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0" y="188850"/>
            <a:ext cx="3206" cy="794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380" y="-168910"/>
            <a:ext cx="5594985" cy="7152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4614" y="371041"/>
            <a:ext cx="492361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布局创建流程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0" name="矩形 1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5347368" y="2465567"/>
            <a:ext cx="2219158" cy="43848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0" y="188850"/>
            <a:ext cx="3206" cy="794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4877" y="1209336"/>
            <a:ext cx="597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</a:rPr>
              <a:t>如何从一个</a:t>
            </a:r>
            <a:r>
              <a:rPr lang="en-US" altLang="zh-CN" dirty="0">
                <a:solidFill>
                  <a:srgbClr val="00B0F0"/>
                </a:solidFill>
              </a:rPr>
              <a:t>XML</a:t>
            </a:r>
            <a:r>
              <a:rPr lang="zh-CN" altLang="en-US" dirty="0">
                <a:solidFill>
                  <a:srgbClr val="00B0F0"/>
                </a:solidFill>
              </a:rPr>
              <a:t>创建出对应的</a:t>
            </a:r>
            <a:r>
              <a:rPr lang="en-US" altLang="zh-CN" dirty="0">
                <a:solidFill>
                  <a:srgbClr val="00B0F0"/>
                </a:solidFill>
              </a:rPr>
              <a:t>View</a:t>
            </a:r>
            <a:r>
              <a:rPr lang="zh-CN" altLang="en-US" dirty="0">
                <a:solidFill>
                  <a:srgbClr val="00B0F0"/>
                </a:solidFill>
              </a:rPr>
              <a:t>对象，完成布局加载？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8460" y="1747854"/>
            <a:ext cx="48173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</a:rPr>
              <a:t>1</a:t>
            </a:r>
            <a:r>
              <a:rPr lang="zh-CN" altLang="en-US" dirty="0">
                <a:solidFill>
                  <a:srgbClr val="00B0F0"/>
                </a:solidFill>
              </a:rPr>
              <a:t>、根据资源</a:t>
            </a:r>
            <a:r>
              <a:rPr lang="en-US" altLang="zh-CN" dirty="0">
                <a:solidFill>
                  <a:srgbClr val="00B0F0"/>
                </a:solidFill>
              </a:rPr>
              <a:t>ID</a:t>
            </a:r>
            <a:r>
              <a:rPr lang="zh-CN" altLang="en-US" dirty="0">
                <a:solidFill>
                  <a:srgbClr val="00B0F0"/>
                </a:solidFill>
              </a:rPr>
              <a:t>获得</a:t>
            </a:r>
            <a:r>
              <a:rPr lang="en-US" altLang="zh-CN" dirty="0">
                <a:solidFill>
                  <a:srgbClr val="00B0F0"/>
                </a:solidFill>
              </a:rPr>
              <a:t>XML</a:t>
            </a:r>
            <a:r>
              <a:rPr lang="zh-CN" altLang="en-US" dirty="0">
                <a:solidFill>
                  <a:srgbClr val="00B0F0"/>
                </a:solidFill>
              </a:rPr>
              <a:t>数据，进行</a:t>
            </a:r>
            <a:r>
              <a:rPr lang="en-US" altLang="zh-CN" dirty="0">
                <a:solidFill>
                  <a:srgbClr val="00B0F0"/>
                </a:solidFill>
              </a:rPr>
              <a:t>XML</a:t>
            </a:r>
            <a:r>
              <a:rPr lang="zh-CN" altLang="en-US" dirty="0">
                <a:solidFill>
                  <a:srgbClr val="00B0F0"/>
                </a:solidFill>
              </a:rPr>
              <a:t>解析</a:t>
            </a:r>
            <a:endParaRPr lang="en-US" altLang="zh-CN" dirty="0">
              <a:solidFill>
                <a:srgbClr val="00B0F0"/>
              </a:solidFill>
            </a:endParaRPr>
          </a:p>
          <a:p>
            <a:endParaRPr lang="en-US" altLang="zh-CN" dirty="0">
              <a:solidFill>
                <a:srgbClr val="00B0F0"/>
              </a:solidFill>
            </a:endParaRPr>
          </a:p>
          <a:p>
            <a:r>
              <a:rPr lang="en-US" altLang="zh-CN" dirty="0">
                <a:solidFill>
                  <a:srgbClr val="00B0F0"/>
                </a:solidFill>
              </a:rPr>
              <a:t>2</a:t>
            </a:r>
            <a:r>
              <a:rPr lang="zh-CN" altLang="en-US" dirty="0">
                <a:solidFill>
                  <a:srgbClr val="00B0F0"/>
                </a:solidFill>
              </a:rPr>
              <a:t>、根据</a:t>
            </a:r>
            <a:r>
              <a:rPr lang="en-US" altLang="zh-CN" dirty="0">
                <a:solidFill>
                  <a:srgbClr val="00B0F0"/>
                </a:solidFill>
              </a:rPr>
              <a:t>XML</a:t>
            </a:r>
            <a:r>
              <a:rPr lang="zh-CN" altLang="en-US" dirty="0">
                <a:solidFill>
                  <a:srgbClr val="00B0F0"/>
                </a:solidFill>
              </a:rPr>
              <a:t>解析的节点</a:t>
            </a:r>
            <a:r>
              <a:rPr lang="en-US" altLang="zh-CN" dirty="0">
                <a:solidFill>
                  <a:srgbClr val="00B0F0"/>
                </a:solidFill>
              </a:rPr>
              <a:t>(View</a:t>
            </a:r>
            <a:r>
              <a:rPr lang="zh-CN" altLang="en-US" dirty="0">
                <a:solidFill>
                  <a:srgbClr val="00B0F0"/>
                </a:solidFill>
              </a:rPr>
              <a:t>的名称</a:t>
            </a:r>
            <a:r>
              <a:rPr lang="en-US" altLang="zh-CN" dirty="0">
                <a:solidFill>
                  <a:srgbClr val="00B0F0"/>
                </a:solidFill>
              </a:rPr>
              <a:t>)</a:t>
            </a:r>
            <a:r>
              <a:rPr lang="zh-CN" altLang="en-US" dirty="0">
                <a:solidFill>
                  <a:srgbClr val="00B0F0"/>
                </a:solidFill>
              </a:rPr>
              <a:t>创建对象</a:t>
            </a:r>
            <a:endParaRPr lang="en-US" altLang="zh-CN" dirty="0">
              <a:solidFill>
                <a:srgbClr val="00B0F0"/>
              </a:solidFill>
            </a:endParaRPr>
          </a:p>
          <a:p>
            <a:endParaRPr lang="en-US" altLang="zh-CN" dirty="0">
              <a:solidFill>
                <a:srgbClr val="00B0F0"/>
              </a:solidFill>
            </a:endParaRPr>
          </a:p>
          <a:p>
            <a:r>
              <a:rPr lang="en-US" altLang="zh-CN" dirty="0">
                <a:solidFill>
                  <a:srgbClr val="00B0F0"/>
                </a:solidFill>
              </a:rPr>
              <a:t>3</a:t>
            </a:r>
            <a:r>
              <a:rPr lang="zh-CN" altLang="en-US" dirty="0">
                <a:solidFill>
                  <a:srgbClr val="00B0F0"/>
                </a:solidFill>
              </a:rPr>
              <a:t>、解析节点中的属性设置对象属性</a:t>
            </a:r>
            <a:endParaRPr lang="en-US" altLang="zh-CN" dirty="0">
              <a:solidFill>
                <a:srgbClr val="00B0F0"/>
              </a:solidFill>
            </a:endParaRPr>
          </a:p>
          <a:p>
            <a:endParaRPr lang="en-US" altLang="zh-CN" dirty="0">
              <a:solidFill>
                <a:srgbClr val="00B0F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522" y="1007413"/>
            <a:ext cx="4058009" cy="47800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4614" y="371041"/>
            <a:ext cx="492361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布局创建流程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0" name="矩形 1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5347368" y="2465567"/>
            <a:ext cx="2219158" cy="43848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0" y="188850"/>
            <a:ext cx="3206" cy="794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06" y="1821802"/>
            <a:ext cx="11228571" cy="395238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54877" y="1394908"/>
            <a:ext cx="4870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系统能获得每一个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对象，我们如何获得？</a:t>
            </a:r>
            <a:endParaRPr lang="zh-CN" altLang="en-US" b="0" i="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4614" y="371041"/>
            <a:ext cx="492361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采集所有</a:t>
            </a:r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0" name="矩形 1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5347368" y="2465567"/>
            <a:ext cx="2219158" cy="43848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0" y="188850"/>
            <a:ext cx="3206" cy="794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54741" y="1324947"/>
            <a:ext cx="2922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自定义一个</a:t>
            </a:r>
            <a:r>
              <a:rPr lang="en-US" altLang="zh-CN" dirty="0"/>
              <a:t>LayoutInflater</a:t>
            </a:r>
            <a:r>
              <a:rPr lang="zh-CN" altLang="en-US" dirty="0"/>
              <a:t>？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侵入性太强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54741" y="2021803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框架内，暗度陈仓！</a:t>
            </a:r>
            <a:r>
              <a:rPr lang="zh-CN" altLang="en-US" dirty="0">
                <a:solidFill>
                  <a:srgbClr val="FF0000"/>
                </a:solidFill>
              </a:rPr>
              <a:t>无侵入框架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427355"/>
            <a:ext cx="6665595" cy="55962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30" y="1215390"/>
            <a:ext cx="3390265" cy="3714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54733" y="2658511"/>
            <a:ext cx="32528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</a:rPr>
              <a:t>一个</a:t>
            </a:r>
            <a:r>
              <a:rPr lang="en-US" altLang="zh-CN" dirty="0">
                <a:solidFill>
                  <a:srgbClr val="00B0F0"/>
                </a:solidFill>
              </a:rPr>
              <a:t>View</a:t>
            </a:r>
            <a:r>
              <a:rPr lang="zh-CN" altLang="en-US" dirty="0">
                <a:solidFill>
                  <a:srgbClr val="00B0F0"/>
                </a:solidFill>
              </a:rPr>
              <a:t>上有多个属性</a:t>
            </a:r>
            <a:endParaRPr lang="en-US" altLang="zh-CN" dirty="0">
              <a:solidFill>
                <a:srgbClr val="00B0F0"/>
              </a:solidFill>
            </a:endParaRPr>
          </a:p>
          <a:p>
            <a:r>
              <a:rPr lang="zh-CN" altLang="en-US" dirty="0">
                <a:solidFill>
                  <a:srgbClr val="00B0F0"/>
                </a:solidFill>
              </a:rPr>
              <a:t>而一个</a:t>
            </a:r>
            <a:r>
              <a:rPr lang="en-US" altLang="zh-CN" dirty="0">
                <a:solidFill>
                  <a:srgbClr val="00B0F0"/>
                </a:solidFill>
              </a:rPr>
              <a:t>app</a:t>
            </a:r>
            <a:r>
              <a:rPr lang="zh-CN" altLang="en-US" dirty="0">
                <a:solidFill>
                  <a:srgbClr val="00B0F0"/>
                </a:solidFill>
              </a:rPr>
              <a:t>则有多个</a:t>
            </a:r>
            <a:r>
              <a:rPr lang="en-US" altLang="zh-CN" dirty="0">
                <a:solidFill>
                  <a:srgbClr val="00B0F0"/>
                </a:solidFill>
              </a:rPr>
              <a:t>View</a:t>
            </a:r>
            <a:endParaRPr lang="en-US" altLang="zh-CN" dirty="0">
              <a:solidFill>
                <a:srgbClr val="00B0F0"/>
              </a:solidFill>
            </a:endParaRPr>
          </a:p>
          <a:p>
            <a:r>
              <a:rPr lang="zh-CN" altLang="en-US" dirty="0">
                <a:solidFill>
                  <a:srgbClr val="00B0F0"/>
                </a:solidFill>
              </a:rPr>
              <a:t>所以要收集的信息是一个链表</a:t>
            </a:r>
            <a:endParaRPr lang="zh-CN" altLang="en-US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看看系统是如何创建</a:t>
            </a:r>
            <a:r>
              <a:rPr lang="en-US" altLang="zh-CN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View</a:t>
            </a:r>
            <a:r>
              <a:rPr lang="zh-CN" altLang="en-US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的</a:t>
            </a:r>
            <a:endParaRPr lang="zh-CN" altLang="en-US" sz="266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90" y="1445895"/>
            <a:ext cx="3114040" cy="33616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12640" y="1807210"/>
            <a:ext cx="5731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00B0F0"/>
                </a:solidFill>
              </a:rPr>
              <a:t>1.</a:t>
            </a:r>
            <a:r>
              <a:rPr lang="zh-CN" altLang="en-US">
                <a:solidFill>
                  <a:srgbClr val="00B0F0"/>
                </a:solidFill>
              </a:rPr>
              <a:t>除</a:t>
            </a:r>
            <a:r>
              <a:rPr lang="en-US" altLang="zh-CN">
                <a:solidFill>
                  <a:srgbClr val="00B0F0"/>
                </a:solidFill>
              </a:rPr>
              <a:t>DecorView</a:t>
            </a:r>
            <a:r>
              <a:rPr lang="zh-CN" altLang="en-US">
                <a:solidFill>
                  <a:srgbClr val="00B0F0"/>
                </a:solidFill>
              </a:rPr>
              <a:t>之外的</a:t>
            </a:r>
            <a:r>
              <a:rPr lang="en-US" altLang="zh-CN">
                <a:solidFill>
                  <a:srgbClr val="00B0F0"/>
                </a:solidFill>
              </a:rPr>
              <a:t>View</a:t>
            </a:r>
            <a:r>
              <a:rPr lang="zh-CN" altLang="en-US">
                <a:solidFill>
                  <a:srgbClr val="00B0F0"/>
                </a:solidFill>
              </a:rPr>
              <a:t>都是通过</a:t>
            </a:r>
            <a:r>
              <a:rPr lang="en-US" altLang="zh-CN">
                <a:solidFill>
                  <a:srgbClr val="00B0F0"/>
                </a:solidFill>
              </a:rPr>
              <a:t>LayoutInflater</a:t>
            </a:r>
            <a:r>
              <a:rPr lang="zh-CN" altLang="en-US">
                <a:solidFill>
                  <a:srgbClr val="00B0F0"/>
                </a:solidFill>
              </a:rPr>
              <a:t>创建的</a:t>
            </a:r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12640" y="2562860"/>
            <a:ext cx="66611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00B0F0"/>
                </a:solidFill>
              </a:rPr>
              <a:t>2.</a:t>
            </a:r>
            <a:r>
              <a:rPr lang="zh-CN" altLang="en-US">
                <a:solidFill>
                  <a:srgbClr val="00B0F0"/>
                </a:solidFill>
              </a:rPr>
              <a:t>通过设置</a:t>
            </a:r>
            <a:r>
              <a:rPr lang="en-US" altLang="zh-CN">
                <a:solidFill>
                  <a:srgbClr val="00B0F0"/>
                </a:solidFill>
              </a:rPr>
              <a:t>setFactory2</a:t>
            </a:r>
            <a:r>
              <a:rPr lang="zh-CN" altLang="en-US">
                <a:solidFill>
                  <a:srgbClr val="00B0F0"/>
                </a:solidFill>
              </a:rPr>
              <a:t>设置一个</a:t>
            </a:r>
            <a:r>
              <a:rPr lang="en-US" altLang="zh-CN">
                <a:solidFill>
                  <a:srgbClr val="00B0F0"/>
                </a:solidFill>
              </a:rPr>
              <a:t>Facotory</a:t>
            </a:r>
            <a:r>
              <a:rPr lang="zh-CN" altLang="en-US">
                <a:solidFill>
                  <a:srgbClr val="00B0F0"/>
                </a:solidFill>
              </a:rPr>
              <a:t>进去，可以让我们自己来</a:t>
            </a:r>
            <a:endParaRPr lang="zh-CN" altLang="en-US">
              <a:solidFill>
                <a:srgbClr val="00B0F0"/>
              </a:solidFill>
            </a:endParaRPr>
          </a:p>
          <a:p>
            <a:r>
              <a:rPr lang="zh-CN" altLang="en-US">
                <a:solidFill>
                  <a:srgbClr val="00B0F0"/>
                </a:solidFill>
              </a:rPr>
              <a:t>决定如何创建</a:t>
            </a:r>
            <a:r>
              <a:rPr lang="en-US" altLang="zh-CN">
                <a:solidFill>
                  <a:srgbClr val="00B0F0"/>
                </a:solidFill>
              </a:rPr>
              <a:t>View</a:t>
            </a:r>
            <a:endParaRPr lang="en-US" altLang="zh-CN">
              <a:solidFill>
                <a:srgbClr val="00B0F0"/>
              </a:solidFill>
            </a:endParaRPr>
          </a:p>
        </p:txBody>
      </p:sp>
      <p:sp>
        <p:nvSpPr>
          <p:cNvPr id="9" name="下箭头 8"/>
          <p:cNvSpPr/>
          <p:nvPr/>
        </p:nvSpPr>
        <p:spPr>
          <a:xfrm>
            <a:off x="7235825" y="3397885"/>
            <a:ext cx="485775" cy="97917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901055" y="4584700"/>
            <a:ext cx="315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00B0F0"/>
                </a:solidFill>
              </a:rPr>
              <a:t>解决换肤的第一个关键技术点</a:t>
            </a:r>
            <a:endParaRPr lang="zh-CN" altLang="en-US">
              <a:solidFill>
                <a:srgbClr val="00B0F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往期视频加月亮</a:t>
            </a:r>
            <a:r>
              <a:rPr lang="zh-CN" altLang="en-US">
                <a:solidFill>
                  <a:srgbClr val="FF0000"/>
                </a:solidFill>
              </a:rPr>
              <a:t>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3" name="图片 2" descr="_H}IH}5_[Y816}AA_XQ}[[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  <p:pic>
        <p:nvPicPr>
          <p:cNvPr id="5" name="图片 4" descr="QEWUET73E$3G56S`(R(}{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1381125"/>
            <a:ext cx="4095750" cy="40957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3417671365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850900" y="3429000"/>
            <a:ext cx="2378710" cy="2527935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73761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6"/>
            </p:custDataLst>
          </p:nvPr>
        </p:nvGrpSpPr>
        <p:grpSpPr>
          <a:xfrm>
            <a:off x="6558820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7"/>
            </p:custDataLst>
          </p:nvPr>
        </p:nvSpPr>
        <p:spPr>
          <a:xfrm>
            <a:off x="649955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换肤实战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8"/>
            </p:custDataLst>
          </p:nvPr>
        </p:nvSpPr>
        <p:spPr>
          <a:xfrm>
            <a:off x="915035" y="4149090"/>
            <a:ext cx="2254250" cy="3181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什么是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hook?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2.setContentView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流程分析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3.LayoutInflater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布局原理分析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4.</a:t>
            </a:r>
            <a:r>
              <a:rPr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Android资源管理器AssetManager内核解密</a:t>
            </a:r>
            <a:endParaRPr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9"/>
            </p:custDataLst>
          </p:nvPr>
        </p:nvSpPr>
        <p:spPr>
          <a:xfrm>
            <a:off x="7240495" y="3556386"/>
            <a:ext cx="589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10"/>
            </p:custDataLst>
          </p:nvPr>
        </p:nvSpPr>
        <p:spPr>
          <a:xfrm>
            <a:off x="882015" y="3429000"/>
            <a:ext cx="24650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/>
            <a:r>
              <a:rPr lang="zh-CN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换肤前的知识准备</a:t>
            </a:r>
            <a:endParaRPr lang="zh-CN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888105" y="2750185"/>
            <a:ext cx="2432685" cy="37268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2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3"/>
            </p:custDataLst>
          </p:nvPr>
        </p:nvSpPr>
        <p:spPr>
          <a:xfrm>
            <a:off x="9495123" y="4154763"/>
            <a:ext cx="140970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Android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成长之路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4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A_任意多边形 10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50139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" name="PA_组合 73"/>
          <p:cNvGrpSpPr/>
          <p:nvPr>
            <p:custDataLst>
              <p:tags r:id="rId16"/>
            </p:custDataLst>
          </p:nvPr>
        </p:nvGrpSpPr>
        <p:grpSpPr>
          <a:xfrm>
            <a:off x="4164235" y="3548380"/>
            <a:ext cx="2016723" cy="2527653"/>
            <a:chOff x="522514" y="3027330"/>
            <a:chExt cx="1512542" cy="1440160"/>
          </a:xfrm>
        </p:grpSpPr>
        <p:sp>
          <p:nvSpPr>
            <p:cNvPr id="10" name="矩形 9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_矩形 59"/>
          <p:cNvSpPr/>
          <p:nvPr>
            <p:custDataLst>
              <p:tags r:id="rId17"/>
            </p:custDataLst>
          </p:nvPr>
        </p:nvSpPr>
        <p:spPr>
          <a:xfrm>
            <a:off x="4069080" y="4149090"/>
            <a:ext cx="2070735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 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换肤到底要换什么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换肤思路分析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PA_矩形 64"/>
          <p:cNvSpPr/>
          <p:nvPr>
            <p:custDataLst>
              <p:tags r:id="rId18"/>
            </p:custDataLst>
          </p:nvPr>
        </p:nvSpPr>
        <p:spPr>
          <a:xfrm>
            <a:off x="4471895" y="3556386"/>
            <a:ext cx="14020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换肤方案</a:t>
            </a:r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探究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3" grpId="0" bldLvl="0" animBg="1"/>
      <p:bldP spid="60" grpId="0"/>
      <p:bldP spid="61" grpId="0"/>
      <p:bldP spid="65" grpId="0"/>
      <p:bldP spid="66" grpId="0"/>
      <p:bldP spid="43" grpId="0" bldLvl="0" animBg="1"/>
      <p:bldP spid="51" grpId="0" animBg="1" autoUpdateAnimBg="0"/>
      <p:bldP spid="53" grpId="0"/>
      <p:bldP spid="3" grpId="0" bldLvl="0" animBg="1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67380" y="0"/>
            <a:ext cx="723836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4614" y="371041"/>
            <a:ext cx="492361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资源管理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0" name="矩形 1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5347368" y="2465567"/>
            <a:ext cx="2219158" cy="43848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0" y="188850"/>
            <a:ext cx="3206" cy="794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887" y="780839"/>
            <a:ext cx="5991787" cy="5432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00225" y="1113155"/>
            <a:ext cx="8591550" cy="41338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4614" y="371041"/>
            <a:ext cx="492361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加载皮肤包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0" name="矩形 1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5347368" y="2465567"/>
            <a:ext cx="2219158" cy="43848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0" y="188850"/>
            <a:ext cx="3206" cy="794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896355" y="417694"/>
            <a:ext cx="8931031" cy="58939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反射创建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AssetManager 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Resource</a:t>
            </a:r>
            <a:b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AssetManager assetManager = 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try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assetManager = AssetManager.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.newInstance();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资源路径设置 目录或压缩包</a:t>
            </a:r>
            <a:b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Method addAssetPath = assetManager.getClass().getMethod(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"addAssetPath"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String.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addAssetPath.invoke(assetManager, 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"/sdcard/a.skin"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根据当前的设备显示器信息 与 配置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横竖屏、语言等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创建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Resources</a:t>
            </a:r>
            <a:b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Resources resources = 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Resources(assetManager, getResources().getDisplayMetrics(),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getResources().getConfiguration());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资源名</a:t>
            </a:r>
            <a:b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 resourceEntryName = getResources().getResourceEntryName(R.drawable.</a:t>
            </a:r>
            <a:r>
              <a:rPr kumimoji="0" lang="zh-CN" altLang="zh-CN" sz="13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t_window_bg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String resourceTypeName = getResources().getResourceTypeName(R.drawable.</a:t>
            </a:r>
            <a:r>
              <a:rPr kumimoji="0" lang="zh-CN" altLang="zh-CN" sz="13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t_window_bg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System.</a:t>
            </a:r>
            <a:r>
              <a:rPr kumimoji="0" lang="zh-CN" altLang="zh-CN" sz="13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.println(resourceEntryName+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"==="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+resourceTypeName);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获取外部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Apk(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皮肤包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包名</a:t>
            </a:r>
            <a:b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PackageManager mPm = getPackageManager();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PackageInfo info = mPm.getPackageArchiveInfo(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"/sdcard/a.skin"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PackageManager.</a:t>
            </a:r>
            <a:r>
              <a:rPr kumimoji="0" lang="zh-CN" altLang="zh-CN" sz="13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GET_ACTIVITIES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String packageName = info.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packageName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identifier = resources.getIdentifier(resourceEntryName, resourceTypeName, packageName);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Drawable drawable = resources.getDrawable(identifier);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catch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(Exception e) {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e.printStackTrace();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1325" y="1875262"/>
            <a:ext cx="2715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皮肤包就是一个没有代码的</a:t>
            </a:r>
            <a:r>
              <a:rPr lang="en-US" altLang="zh-CN" dirty="0">
                <a:solidFill>
                  <a:srgbClr val="FF0000"/>
                </a:solidFill>
              </a:rPr>
              <a:t>APK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4614" y="371041"/>
            <a:ext cx="492361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皮肤包对应关系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PA_组合 47"/>
          <p:cNvGrpSpPr/>
          <p:nvPr>
            <p:custDataLst>
              <p:tags r:id="rId2"/>
            </p:custDataLst>
          </p:nvPr>
        </p:nvGrpSpPr>
        <p:grpSpPr>
          <a:xfrm>
            <a:off x="478042" y="894624"/>
            <a:ext cx="1199456" cy="74689"/>
            <a:chOff x="0" y="2842590"/>
            <a:chExt cx="7054752" cy="89199"/>
          </a:xfrm>
        </p:grpSpPr>
        <p:sp>
          <p:nvSpPr>
            <p:cNvPr id="20" name="矩形 1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5567713" y="2906257"/>
            <a:ext cx="2219158" cy="43848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00B0F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0" y="188850"/>
            <a:ext cx="3206" cy="794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275" y="1051990"/>
            <a:ext cx="7975567" cy="414631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204708" y="1201326"/>
            <a:ext cx="75854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</a:rPr>
              <a:t>R.java</a:t>
            </a:r>
            <a:endParaRPr lang="en-US" altLang="zh-CN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4614" y="371041"/>
            <a:ext cx="492361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皮肤包</a:t>
            </a:r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APK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包关系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0" name="矩形 1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5347368" y="2465567"/>
            <a:ext cx="2219158" cy="43848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0" y="188850"/>
            <a:ext cx="3206" cy="794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66" y="1313274"/>
            <a:ext cx="10742857" cy="12476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741" y="3172948"/>
            <a:ext cx="3304762" cy="19238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526" y="2791907"/>
            <a:ext cx="2480086" cy="2528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03645" y="354492"/>
            <a:ext cx="492361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Resource.java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0" name="矩形 1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5347368" y="2465567"/>
            <a:ext cx="2219158" cy="43848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0" y="188850"/>
            <a:ext cx="3206" cy="794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54877" y="1430580"/>
            <a:ext cx="78651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public </a:t>
            </a:r>
            <a:r>
              <a:rPr lang="en-US" altLang="zh-CN" dirty="0" err="1">
                <a:solidFill>
                  <a:srgbClr val="00B050"/>
                </a:solidFill>
              </a:rPr>
              <a:t>int</a:t>
            </a:r>
            <a:r>
              <a:rPr lang="en-US" altLang="zh-CN" dirty="0">
                <a:solidFill>
                  <a:srgbClr val="00B050"/>
                </a:solidFill>
              </a:rPr>
              <a:t> </a:t>
            </a:r>
            <a:r>
              <a:rPr lang="en-US" altLang="zh-CN" dirty="0" err="1">
                <a:solidFill>
                  <a:srgbClr val="00B050"/>
                </a:solidFill>
              </a:rPr>
              <a:t>Resources.getIdentifier</a:t>
            </a:r>
            <a:r>
              <a:rPr lang="en-US" altLang="zh-CN" dirty="0">
                <a:solidFill>
                  <a:srgbClr val="00B050"/>
                </a:solidFill>
              </a:rPr>
              <a:t>(String </a:t>
            </a:r>
            <a:r>
              <a:rPr lang="en-US" altLang="zh-CN" sz="2400" dirty="0">
                <a:solidFill>
                  <a:srgbClr val="FF0000"/>
                </a:solidFill>
              </a:rPr>
              <a:t>name</a:t>
            </a:r>
            <a:r>
              <a:rPr lang="en-US" altLang="zh-CN" dirty="0">
                <a:solidFill>
                  <a:srgbClr val="00B050"/>
                </a:solidFill>
              </a:rPr>
              <a:t>, String </a:t>
            </a:r>
            <a:r>
              <a:rPr lang="en-US" altLang="zh-CN" dirty="0" err="1">
                <a:solidFill>
                  <a:srgbClr val="00B050"/>
                </a:solidFill>
              </a:rPr>
              <a:t>defType</a:t>
            </a:r>
            <a:r>
              <a:rPr lang="en-US" altLang="zh-CN" dirty="0">
                <a:solidFill>
                  <a:srgbClr val="00B050"/>
                </a:solidFill>
              </a:rPr>
              <a:t>, String </a:t>
            </a:r>
            <a:r>
              <a:rPr lang="en-US" altLang="zh-CN" dirty="0" err="1">
                <a:solidFill>
                  <a:srgbClr val="00B050"/>
                </a:solidFill>
              </a:rPr>
              <a:t>defPackage</a:t>
            </a:r>
            <a:r>
              <a:rPr lang="en-US" altLang="zh-CN" dirty="0">
                <a:solidFill>
                  <a:srgbClr val="00B050"/>
                </a:solidFill>
              </a:rPr>
              <a:t>)</a:t>
            </a:r>
            <a:endParaRPr lang="en-US" altLang="zh-CN" dirty="0">
              <a:solidFill>
                <a:srgbClr val="00B050"/>
              </a:solidFill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3705726" y="1720382"/>
            <a:ext cx="1033163" cy="68114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2668838" y="2457952"/>
            <a:ext cx="1852673" cy="916643"/>
          </a:xfrm>
          <a:prstGeom prst="roundRect">
            <a:avLst/>
          </a:prstGeom>
          <a:noFill/>
          <a:ln>
            <a:solidFill>
              <a:srgbClr val="00B0F0"/>
            </a:solidFill>
            <a:prstDash val="lgDash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595340" y="271938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你需要资源的名字</a:t>
            </a:r>
            <a:endParaRPr lang="zh-CN" altLang="en-US" dirty="0">
              <a:solidFill>
                <a:srgbClr val="00B050"/>
              </a:solidFill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 flipV="1">
            <a:off x="6156806" y="1799912"/>
            <a:ext cx="2674" cy="66565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圆角矩形 25"/>
          <p:cNvSpPr/>
          <p:nvPr/>
        </p:nvSpPr>
        <p:spPr>
          <a:xfrm>
            <a:off x="5258043" y="2470367"/>
            <a:ext cx="1852673" cy="916643"/>
          </a:xfrm>
          <a:prstGeom prst="roundRect">
            <a:avLst/>
          </a:prstGeom>
          <a:noFill/>
          <a:ln>
            <a:solidFill>
              <a:srgbClr val="00B0F0"/>
            </a:solidFill>
            <a:prstDash val="lgDash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163167" y="270681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你需要资源的类型</a:t>
            </a:r>
            <a:endParaRPr lang="zh-CN" altLang="en-US" dirty="0">
              <a:solidFill>
                <a:srgbClr val="00B050"/>
              </a:solidFill>
            </a:endParaRPr>
          </a:p>
        </p:txBody>
      </p:sp>
      <p:cxnSp>
        <p:nvCxnSpPr>
          <p:cNvPr id="29" name="直接箭头连接符 28"/>
          <p:cNvCxnSpPr/>
          <p:nvPr/>
        </p:nvCxnSpPr>
        <p:spPr>
          <a:xfrm flipH="1" flipV="1">
            <a:off x="8221472" y="1735869"/>
            <a:ext cx="555099" cy="66565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圆角矩形 29"/>
          <p:cNvSpPr/>
          <p:nvPr/>
        </p:nvSpPr>
        <p:spPr>
          <a:xfrm>
            <a:off x="8229505" y="2445730"/>
            <a:ext cx="1852673" cy="916643"/>
          </a:xfrm>
          <a:prstGeom prst="roundRect">
            <a:avLst/>
          </a:prstGeom>
          <a:noFill/>
          <a:ln>
            <a:solidFill>
              <a:srgbClr val="00B0F0"/>
            </a:solidFill>
            <a:prstDash val="lgDash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408155" y="270681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资源包的包名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47191" y="1155574"/>
            <a:ext cx="3320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返回资源对应的</a:t>
            </a:r>
            <a:r>
              <a:rPr lang="en-US" altLang="zh-CN" dirty="0">
                <a:solidFill>
                  <a:srgbClr val="00B050"/>
                </a:solidFill>
              </a:rPr>
              <a:t>R.java </a:t>
            </a:r>
            <a:r>
              <a:rPr lang="zh-CN" altLang="en-US" dirty="0">
                <a:solidFill>
                  <a:srgbClr val="00B050"/>
                </a:solidFill>
              </a:rPr>
              <a:t>里面的</a:t>
            </a:r>
            <a:r>
              <a:rPr lang="en-US" altLang="zh-CN" dirty="0">
                <a:solidFill>
                  <a:srgbClr val="00B050"/>
                </a:solidFill>
              </a:rPr>
              <a:t>Id</a:t>
            </a:r>
            <a:endParaRPr lang="en-US" altLang="zh-CN" dirty="0">
              <a:solidFill>
                <a:srgbClr val="00B05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03645" y="1085516"/>
            <a:ext cx="8453197" cy="714396"/>
          </a:xfrm>
          <a:prstGeom prst="rect">
            <a:avLst/>
          </a:prstGeom>
          <a:noFill/>
          <a:ln w="3175">
            <a:solidFill>
              <a:srgbClr val="00B0F0"/>
            </a:solidFill>
            <a:prstDash val="lgDash"/>
          </a:ln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62563" y="3993156"/>
            <a:ext cx="4878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public </a:t>
            </a:r>
            <a:r>
              <a:rPr lang="en-US" altLang="zh-CN" dirty="0" err="1">
                <a:solidFill>
                  <a:srgbClr val="00B050"/>
                </a:solidFill>
              </a:rPr>
              <a:t>int</a:t>
            </a:r>
            <a:r>
              <a:rPr lang="en-US" altLang="zh-CN" dirty="0">
                <a:solidFill>
                  <a:srgbClr val="00B050"/>
                </a:solidFill>
              </a:rPr>
              <a:t> </a:t>
            </a:r>
            <a:r>
              <a:rPr lang="en-US" altLang="zh-CN" dirty="0" err="1">
                <a:solidFill>
                  <a:srgbClr val="00B050"/>
                </a:solidFill>
              </a:rPr>
              <a:t>Resources.getColor</a:t>
            </a:r>
            <a:r>
              <a:rPr lang="en-US" altLang="zh-CN" dirty="0">
                <a:solidFill>
                  <a:srgbClr val="00B050"/>
                </a:solidFill>
              </a:rPr>
              <a:t>(@</a:t>
            </a:r>
            <a:r>
              <a:rPr lang="en-US" altLang="zh-CN" dirty="0" err="1">
                <a:solidFill>
                  <a:srgbClr val="00B050"/>
                </a:solidFill>
              </a:rPr>
              <a:t>ColorRes</a:t>
            </a:r>
            <a:r>
              <a:rPr lang="en-US" altLang="zh-CN" dirty="0">
                <a:solidFill>
                  <a:srgbClr val="00B050"/>
                </a:solidFill>
              </a:rPr>
              <a:t> </a:t>
            </a:r>
            <a:r>
              <a:rPr lang="en-US" altLang="zh-CN" dirty="0" err="1">
                <a:solidFill>
                  <a:srgbClr val="00B050"/>
                </a:solidFill>
              </a:rPr>
              <a:t>int</a:t>
            </a:r>
            <a:r>
              <a:rPr lang="en-US" altLang="zh-CN" dirty="0">
                <a:solidFill>
                  <a:srgbClr val="00B050"/>
                </a:solidFill>
              </a:rPr>
              <a:t> id)</a:t>
            </a:r>
            <a:endParaRPr lang="en-US" altLang="zh-CN" dirty="0">
              <a:solidFill>
                <a:srgbClr val="00B050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54877" y="3718150"/>
            <a:ext cx="3320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返回资源对应的</a:t>
            </a:r>
            <a:r>
              <a:rPr lang="en-US" altLang="zh-CN" dirty="0">
                <a:solidFill>
                  <a:srgbClr val="00B050"/>
                </a:solidFill>
              </a:rPr>
              <a:t>R.java </a:t>
            </a:r>
            <a:r>
              <a:rPr lang="zh-CN" altLang="en-US" dirty="0">
                <a:solidFill>
                  <a:srgbClr val="00B050"/>
                </a:solidFill>
              </a:rPr>
              <a:t>里面的</a:t>
            </a:r>
            <a:r>
              <a:rPr lang="en-US" altLang="zh-CN" dirty="0">
                <a:solidFill>
                  <a:srgbClr val="00B050"/>
                </a:solidFill>
              </a:rPr>
              <a:t>Id</a:t>
            </a:r>
            <a:endParaRPr lang="en-US" altLang="zh-CN" dirty="0">
              <a:solidFill>
                <a:srgbClr val="00B050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11331" y="3648092"/>
            <a:ext cx="8453197" cy="714396"/>
          </a:xfrm>
          <a:prstGeom prst="rect">
            <a:avLst/>
          </a:prstGeom>
          <a:noFill/>
          <a:ln w="3175">
            <a:solidFill>
              <a:srgbClr val="00B0F0"/>
            </a:solidFill>
            <a:prstDash val="lgDash"/>
          </a:ln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4529140" y="5106528"/>
            <a:ext cx="1852673" cy="916643"/>
          </a:xfrm>
          <a:prstGeom prst="roundRect">
            <a:avLst/>
          </a:prstGeom>
          <a:noFill/>
          <a:ln>
            <a:solidFill>
              <a:srgbClr val="00B0F0"/>
            </a:solidFill>
            <a:prstDash val="lgDash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581320" y="5285891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你需要插件资源</a:t>
            </a:r>
            <a:endParaRPr lang="en-US" altLang="zh-CN" dirty="0">
              <a:solidFill>
                <a:srgbClr val="00B050"/>
              </a:solidFill>
            </a:endParaRPr>
          </a:p>
          <a:p>
            <a:r>
              <a:rPr lang="zh-CN" altLang="en-US" dirty="0">
                <a:solidFill>
                  <a:srgbClr val="00B050"/>
                </a:solidFill>
              </a:rPr>
              <a:t>的</a:t>
            </a:r>
            <a:r>
              <a:rPr lang="en-US" altLang="zh-CN" dirty="0">
                <a:solidFill>
                  <a:srgbClr val="00B050"/>
                </a:solidFill>
              </a:rPr>
              <a:t>id</a:t>
            </a:r>
            <a:endParaRPr lang="en-US" altLang="zh-CN" dirty="0">
              <a:solidFill>
                <a:srgbClr val="00B050"/>
              </a:solidFill>
            </a:endParaRPr>
          </a:p>
        </p:txBody>
      </p:sp>
      <p:cxnSp>
        <p:nvCxnSpPr>
          <p:cNvPr id="43" name="直接箭头连接符 42"/>
          <p:cNvCxnSpPr>
            <a:stCxn id="41" idx="0"/>
          </p:cNvCxnSpPr>
          <p:nvPr/>
        </p:nvCxnSpPr>
        <p:spPr>
          <a:xfrm flipH="1" flipV="1">
            <a:off x="5056387" y="4286185"/>
            <a:ext cx="399090" cy="82034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圆角矩形 43"/>
          <p:cNvSpPr/>
          <p:nvPr/>
        </p:nvSpPr>
        <p:spPr>
          <a:xfrm>
            <a:off x="1004673" y="4863516"/>
            <a:ext cx="1852673" cy="916643"/>
          </a:xfrm>
          <a:prstGeom prst="roundRect">
            <a:avLst/>
          </a:prstGeom>
          <a:noFill/>
          <a:ln>
            <a:solidFill>
              <a:srgbClr val="00B0F0"/>
            </a:solidFill>
            <a:prstDash val="lgDash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cxnSp>
        <p:nvCxnSpPr>
          <p:cNvPr id="46" name="直接箭头连接符 45"/>
          <p:cNvCxnSpPr/>
          <p:nvPr/>
        </p:nvCxnSpPr>
        <p:spPr>
          <a:xfrm flipV="1">
            <a:off x="1685228" y="4294069"/>
            <a:ext cx="477163" cy="55081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1304537" y="4980039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插件资源的</a:t>
            </a:r>
            <a:endParaRPr lang="en-US" altLang="zh-CN" dirty="0">
              <a:solidFill>
                <a:srgbClr val="00B050"/>
              </a:solidFill>
            </a:endParaRPr>
          </a:p>
          <a:p>
            <a:r>
              <a:rPr lang="en-US" altLang="zh-CN" dirty="0">
                <a:solidFill>
                  <a:srgbClr val="00B050"/>
                </a:solidFill>
              </a:rPr>
              <a:t>resources</a:t>
            </a:r>
            <a:endParaRPr lang="en-US" altLang="zh-CN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往期视频加月亮</a:t>
            </a:r>
            <a:r>
              <a:rPr lang="zh-CN" altLang="en-US">
                <a:solidFill>
                  <a:srgbClr val="FF0000"/>
                </a:solidFill>
              </a:rPr>
              <a:t>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3" name="图片 2" descr="_H}IH}5_[Y816}AA_XQ}[[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  <p:pic>
        <p:nvPicPr>
          <p:cNvPr id="5" name="图片 4" descr="QEWUET73E$3G56S`(R(}{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1381125"/>
            <a:ext cx="4095750" cy="40957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850900" y="3429000"/>
            <a:ext cx="2378710" cy="2527935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73761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6"/>
            </p:custDataLst>
          </p:nvPr>
        </p:nvGrpSpPr>
        <p:grpSpPr>
          <a:xfrm>
            <a:off x="6558820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7"/>
            </p:custDataLst>
          </p:nvPr>
        </p:nvSpPr>
        <p:spPr>
          <a:xfrm>
            <a:off x="649955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换肤实战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8"/>
            </p:custDataLst>
          </p:nvPr>
        </p:nvSpPr>
        <p:spPr>
          <a:xfrm>
            <a:off x="915035" y="4149090"/>
            <a:ext cx="2254250" cy="3181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什么是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hook?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2.setContentView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流程分析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3.LayoutInflater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布局原理分析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4.</a:t>
            </a:r>
            <a:r>
              <a:rPr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Android资源管理器AssetManager内核解密</a:t>
            </a:r>
            <a:endParaRPr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9"/>
            </p:custDataLst>
          </p:nvPr>
        </p:nvSpPr>
        <p:spPr>
          <a:xfrm>
            <a:off x="7240495" y="3556386"/>
            <a:ext cx="589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10"/>
            </p:custDataLst>
          </p:nvPr>
        </p:nvSpPr>
        <p:spPr>
          <a:xfrm>
            <a:off x="882015" y="3429000"/>
            <a:ext cx="24650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/>
            <a:r>
              <a:rPr lang="zh-CN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换肤前的知识准备</a:t>
            </a:r>
            <a:endParaRPr lang="zh-CN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18885" y="2640330"/>
            <a:ext cx="2432685" cy="37268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2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3"/>
            </p:custDataLst>
          </p:nvPr>
        </p:nvSpPr>
        <p:spPr>
          <a:xfrm>
            <a:off x="9495123" y="4154763"/>
            <a:ext cx="140970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Android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成长之路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4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A_任意多边形 10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50139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" name="PA_组合 73"/>
          <p:cNvGrpSpPr/>
          <p:nvPr>
            <p:custDataLst>
              <p:tags r:id="rId16"/>
            </p:custDataLst>
          </p:nvPr>
        </p:nvGrpSpPr>
        <p:grpSpPr>
          <a:xfrm>
            <a:off x="4164235" y="3548380"/>
            <a:ext cx="2016723" cy="2527653"/>
            <a:chOff x="522514" y="3027330"/>
            <a:chExt cx="1512542" cy="1440160"/>
          </a:xfrm>
        </p:grpSpPr>
        <p:sp>
          <p:nvSpPr>
            <p:cNvPr id="10" name="矩形 9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_矩形 59"/>
          <p:cNvSpPr/>
          <p:nvPr>
            <p:custDataLst>
              <p:tags r:id="rId17"/>
            </p:custDataLst>
          </p:nvPr>
        </p:nvSpPr>
        <p:spPr>
          <a:xfrm>
            <a:off x="4069080" y="4149090"/>
            <a:ext cx="2070735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 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换肤到底要换什么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换肤思路分析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PA_矩形 64"/>
          <p:cNvSpPr/>
          <p:nvPr>
            <p:custDataLst>
              <p:tags r:id="rId18"/>
            </p:custDataLst>
          </p:nvPr>
        </p:nvSpPr>
        <p:spPr>
          <a:xfrm>
            <a:off x="4471895" y="3556386"/>
            <a:ext cx="14020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换肤方案</a:t>
            </a:r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探究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3" grpId="0" bldLvl="0" animBg="1"/>
      <p:bldP spid="60" grpId="0"/>
      <p:bldP spid="61" grpId="0"/>
      <p:bldP spid="65" grpId="0"/>
      <p:bldP spid="66" grpId="0"/>
      <p:bldP spid="43" grpId="0" bldLvl="0" animBg="1"/>
      <p:bldP spid="51" grpId="0" animBg="1" autoUpdateAnimBg="0"/>
      <p:bldP spid="53" grpId="0"/>
      <p:bldP spid="3" grpId="0" bldLvl="0" animBg="1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255573" y="-1219283"/>
            <a:ext cx="6597723" cy="1219284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   </a:t>
            </a:r>
            <a:r>
              <a:rPr kumimoji="1" lang="zh-CN" altLang="en-US" dirty="0">
                <a:solidFill>
                  <a:schemeClr val="bg1"/>
                </a:solidFill>
              </a:rPr>
              <a:t>享学讲师团队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239349" y="3717033"/>
            <a:ext cx="1440160" cy="1318314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5"/>
          <p:cNvSpPr txBox="1"/>
          <p:nvPr/>
        </p:nvSpPr>
        <p:spPr>
          <a:xfrm>
            <a:off x="5469890" y="3525011"/>
            <a:ext cx="1116635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4"/>
          <p:cNvSpPr txBox="1"/>
          <p:nvPr/>
        </p:nvSpPr>
        <p:spPr>
          <a:xfrm>
            <a:off x="3741698" y="3621022"/>
            <a:ext cx="1178669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中国联通移动架构师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5"/>
          <p:cNvSpPr txBox="1"/>
          <p:nvPr/>
        </p:nvSpPr>
        <p:spPr>
          <a:xfrm>
            <a:off x="7102072" y="3525011"/>
            <a:ext cx="1179692" cy="1793187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5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505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505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4"/>
          <p:cNvSpPr txBox="1"/>
          <p:nvPr/>
        </p:nvSpPr>
        <p:spPr>
          <a:xfrm>
            <a:off x="1967541" y="3717032"/>
            <a:ext cx="1440160" cy="1281114"/>
          </a:xfrm>
          <a:prstGeom prst="rect">
            <a:avLst/>
          </a:prstGeom>
          <a:noFill/>
          <a:ln w="9525">
            <a:noFill/>
          </a:ln>
        </p:spPr>
        <p:txBody>
          <a:bodyPr wrap="square" lIns="108959" tIns="54480" rIns="108959" bIns="54480" anchor="t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Leo </a:t>
            </a:r>
            <a:r>
              <a:rPr lang="en-US" altLang="zh-CN" sz="15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某创业公司技术总监，网易特约讲师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等线" panose="02010600030101010101" charset="-122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86799" y="1028734"/>
            <a:ext cx="1527872" cy="2498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3138" y="1028733"/>
            <a:ext cx="1535956" cy="2467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5319" y="1028734"/>
            <a:ext cx="1565349" cy="2488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7500" y="1028733"/>
            <a:ext cx="1578316" cy="2491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81" y="1028733"/>
            <a:ext cx="1660183" cy="2471824"/>
          </a:xfrm>
          <a:prstGeom prst="rect">
            <a:avLst/>
          </a:prstGeom>
        </p:spPr>
      </p:pic>
      <p:sp>
        <p:nvSpPr>
          <p:cNvPr id="18" name="文本框 5"/>
          <p:cNvSpPr txBox="1"/>
          <p:nvPr/>
        </p:nvSpPr>
        <p:spPr>
          <a:xfrm>
            <a:off x="8830263" y="3525011"/>
            <a:ext cx="1152128" cy="1618396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Jett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前东芝，东方集团资深架构师。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33"/>
          <p:cNvSpPr txBox="1"/>
          <p:nvPr/>
        </p:nvSpPr>
        <p:spPr>
          <a:xfrm>
            <a:off x="195777" y="129537"/>
            <a:ext cx="4652084" cy="1088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</a:t>
            </a:r>
            <a:r>
              <a:rPr lang="en-US" altLang="zh-CN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VIP</a:t>
            </a: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讲师介绍</a:t>
            </a:r>
            <a:endParaRPr lang="en-US" altLang="zh-CN" sz="26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8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026" name="Picture 2" descr="D:\我的资料库\Documents\Tencent Files\1056375335\FileRecv\JETT-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585693" y="1028734"/>
            <a:ext cx="1645928" cy="2468892"/>
          </a:xfrm>
          <a:prstGeom prst="rect">
            <a:avLst/>
          </a:prstGeom>
          <a:noFill/>
        </p:spPr>
      </p:pic>
      <p:sp>
        <p:nvSpPr>
          <p:cNvPr id="21" name="文本框 5"/>
          <p:cNvSpPr txBox="1"/>
          <p:nvPr/>
        </p:nvSpPr>
        <p:spPr>
          <a:xfrm>
            <a:off x="10587535" y="3556108"/>
            <a:ext cx="1152128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Derry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系统定制，</a:t>
            </a:r>
            <a:endParaRPr lang="en-US" altLang="zh-CN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腾讯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，阿里平台，联通运维，资深工程师。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920" y="1028733"/>
            <a:ext cx="1645929" cy="246889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698563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换肤思路</a:t>
            </a:r>
            <a:endParaRPr lang="zh-CN" altLang="en-US" sz="266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20090" y="1624330"/>
            <a:ext cx="46259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rgbClr val="00B050"/>
                </a:solidFill>
              </a:rPr>
              <a:t>1. 在setContentView的时候hook布局文件中View的创建过程中，收集支持换肤的view</a:t>
            </a:r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0090" y="2924810"/>
            <a:ext cx="44157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rgbClr val="00B050"/>
                </a:solidFill>
              </a:rPr>
              <a:t>2. 通过AssetManager的addAssetPath方法加载外部资源，实现插件化换肤</a:t>
            </a:r>
            <a:endParaRPr lang="zh-CN" altLang="en-US">
              <a:solidFill>
                <a:srgbClr val="00B0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4614" y="371041"/>
            <a:ext cx="4923613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</a:t>
            </a:r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架构搭建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0" name="矩形 1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0" y="188850"/>
            <a:ext cx="3206" cy="794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9760" y="1366520"/>
            <a:ext cx="7965440" cy="50063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23747" y="1366225"/>
            <a:ext cx="4245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需要基类 </a:t>
            </a:r>
            <a:r>
              <a:rPr lang="en-US" altLang="zh-CN" dirty="0" err="1">
                <a:solidFill>
                  <a:srgbClr val="FF0000"/>
                </a:solidFill>
              </a:rPr>
              <a:t>baseActivity</a:t>
            </a:r>
            <a:r>
              <a:rPr lang="zh-CN" altLang="en-US" dirty="0">
                <a:solidFill>
                  <a:srgbClr val="FF0000"/>
                </a:solidFill>
              </a:rPr>
              <a:t>吗？如果是</a:t>
            </a:r>
            <a:r>
              <a:rPr lang="en-US" altLang="zh-CN" dirty="0">
                <a:solidFill>
                  <a:srgbClr val="FF0000"/>
                </a:solidFill>
              </a:rPr>
              <a:t>fragment</a:t>
            </a:r>
            <a:r>
              <a:rPr lang="zh-CN" altLang="en-US" dirty="0">
                <a:solidFill>
                  <a:srgbClr val="FF0000"/>
                </a:solidFill>
              </a:rPr>
              <a:t>怎么办？再创建一个</a:t>
            </a:r>
            <a:r>
              <a:rPr lang="en-US" altLang="zh-CN" dirty="0" err="1">
                <a:solidFill>
                  <a:srgbClr val="FF0000"/>
                </a:solidFill>
              </a:rPr>
              <a:t>baseFragment</a:t>
            </a:r>
            <a:r>
              <a:rPr lang="zh-CN" altLang="en-US" dirty="0">
                <a:solidFill>
                  <a:srgbClr val="FF0000"/>
                </a:solidFill>
              </a:rPr>
              <a:t>？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23747" y="2700421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其实，这个是一个生命周期问题。。。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523747" y="3433011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其实，这也是一个设计模式问题。。。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往期视频加月亮</a:t>
            </a:r>
            <a:r>
              <a:rPr lang="zh-CN" altLang="en-US">
                <a:solidFill>
                  <a:srgbClr val="FF0000"/>
                </a:solidFill>
              </a:rPr>
              <a:t>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3" name="图片 2" descr="_H}IH}5_[Y816}AA_XQ}[[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  <p:pic>
        <p:nvPicPr>
          <p:cNvPr id="5" name="图片 4" descr="QEWUET73E$3G56S`(R(}{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1381125"/>
            <a:ext cx="4095750" cy="40957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现在的你？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927860" y="1377315"/>
            <a:ext cx="2014855" cy="6997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技术太落后</a:t>
            </a:r>
            <a:endParaRPr lang="zh-CN" altLang="en-US" sz="2800"/>
          </a:p>
        </p:txBody>
      </p:sp>
      <p:sp>
        <p:nvSpPr>
          <p:cNvPr id="5" name="矩形 4"/>
          <p:cNvSpPr/>
          <p:nvPr/>
        </p:nvSpPr>
        <p:spPr>
          <a:xfrm>
            <a:off x="7204710" y="1377315"/>
            <a:ext cx="2014855" cy="6997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想去大厂</a:t>
            </a:r>
            <a:endParaRPr lang="zh-CN" altLang="en-US" sz="2800"/>
          </a:p>
        </p:txBody>
      </p:sp>
      <p:sp>
        <p:nvSpPr>
          <p:cNvPr id="6" name="矩形 5"/>
          <p:cNvSpPr/>
          <p:nvPr/>
        </p:nvSpPr>
        <p:spPr>
          <a:xfrm>
            <a:off x="1927860" y="3672205"/>
            <a:ext cx="2014855" cy="69977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工作危机</a:t>
            </a:r>
            <a:endParaRPr lang="zh-CN" altLang="en-US" sz="2800"/>
          </a:p>
        </p:txBody>
      </p:sp>
      <p:sp>
        <p:nvSpPr>
          <p:cNvPr id="7" name="矩形 6"/>
          <p:cNvSpPr/>
          <p:nvPr/>
        </p:nvSpPr>
        <p:spPr>
          <a:xfrm>
            <a:off x="7204710" y="3672205"/>
            <a:ext cx="2014855" cy="69977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自学很迷茫</a:t>
            </a:r>
            <a:endParaRPr lang="zh-CN" altLang="en-US" sz="2800"/>
          </a:p>
        </p:txBody>
      </p:sp>
      <p:sp>
        <p:nvSpPr>
          <p:cNvPr id="8" name="文本框 7"/>
          <p:cNvSpPr txBox="1"/>
          <p:nvPr/>
        </p:nvSpPr>
        <p:spPr>
          <a:xfrm>
            <a:off x="166243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公司技术框架落后，工作主要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是堆砌业务，没有机会接触底层技术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2432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一直待在中小型公司或者外包公司，想去</a:t>
            </a:r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BAT</a:t>
            </a:r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等一线互联网公司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6243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掌握的技术与工作年限严重不匹配，技术能力无法胜任目前工作岗位，或者无法通过</a:t>
            </a:r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BAT</a:t>
            </a:r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等一线互联网公司的面试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62432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A</a:t>
            </a:r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ndroid</a:t>
            </a:r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技术栈太多，不知道该学哪些，看书看博客效率太低，没人指导很迷茫，刚学完的技术很快就遗忘了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91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983" y="354687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08" y="1563681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622" y="147957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689" y="147957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3084190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怎样学习这个知识体系？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6078977" y="1073114"/>
            <a:ext cx="278433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自学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810893" y="3350554"/>
            <a:ext cx="4593740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朋友请教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54877" y="2371491"/>
            <a:ext cx="427785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买书学习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734" y="5019309"/>
            <a:ext cx="4751238" cy="1905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54877" y="135813"/>
            <a:ext cx="5085420" cy="697918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400" dirty="0">
                <a:solidFill>
                  <a:srgbClr val="0070C0"/>
                </a:solidFill>
              </a:rPr>
              <a:t>学习的态度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997302" y="145131"/>
            <a:ext cx="914400" cy="914400"/>
          </a:xfrm>
          <a:prstGeom prst="round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780" y="1198880"/>
            <a:ext cx="6517005" cy="40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4" y="316390"/>
            <a:ext cx="1247830" cy="519736"/>
          </a:xfrm>
          <a:prstGeom prst="round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自学？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49795" y="4036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6398043" y="1622466"/>
            <a:ext cx="1294653" cy="1321814"/>
            <a:chOff x="12412274" y="4315557"/>
            <a:chExt cx="3515860" cy="3515861"/>
          </a:xfrm>
        </p:grpSpPr>
        <p:sp>
          <p:nvSpPr>
            <p:cNvPr id="14" name="Shape 1627"/>
            <p:cNvSpPr/>
            <p:nvPr/>
          </p:nvSpPr>
          <p:spPr>
            <a:xfrm>
              <a:off x="12412274" y="4315557"/>
              <a:ext cx="3515860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Shape 1628"/>
            <p:cNvSpPr/>
            <p:nvPr/>
          </p:nvSpPr>
          <p:spPr>
            <a:xfrm>
              <a:off x="1268414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accent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Shape 1631"/>
            <p:cNvSpPr/>
            <p:nvPr/>
          </p:nvSpPr>
          <p:spPr>
            <a:xfrm>
              <a:off x="13340747" y="5297119"/>
              <a:ext cx="1468255" cy="1468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2" h="21600" extrusionOk="0">
                  <a:moveTo>
                    <a:pt x="19673" y="3125"/>
                  </a:moveTo>
                  <a:cubicBezTo>
                    <a:pt x="19662" y="3136"/>
                    <a:pt x="19652" y="3148"/>
                    <a:pt x="19642" y="3160"/>
                  </a:cubicBezTo>
                  <a:lnTo>
                    <a:pt x="13874" y="9615"/>
                  </a:lnTo>
                  <a:lnTo>
                    <a:pt x="11980" y="7721"/>
                  </a:lnTo>
                  <a:lnTo>
                    <a:pt x="18436" y="1951"/>
                  </a:lnTo>
                  <a:cubicBezTo>
                    <a:pt x="18446" y="1940"/>
                    <a:pt x="18458" y="1930"/>
                    <a:pt x="18469" y="1918"/>
                  </a:cubicBezTo>
                  <a:cubicBezTo>
                    <a:pt x="18790" y="1597"/>
                    <a:pt x="19352" y="1596"/>
                    <a:pt x="19675" y="1918"/>
                  </a:cubicBezTo>
                  <a:cubicBezTo>
                    <a:pt x="19834" y="2080"/>
                    <a:pt x="19923" y="2294"/>
                    <a:pt x="19923" y="2522"/>
                  </a:cubicBezTo>
                  <a:cubicBezTo>
                    <a:pt x="19923" y="2749"/>
                    <a:pt x="19834" y="2965"/>
                    <a:pt x="19673" y="3125"/>
                  </a:cubicBezTo>
                  <a:cubicBezTo>
                    <a:pt x="19673" y="3125"/>
                    <a:pt x="19673" y="3125"/>
                    <a:pt x="19673" y="3125"/>
                  </a:cubicBezTo>
                  <a:close/>
                  <a:moveTo>
                    <a:pt x="14352" y="14847"/>
                  </a:moveTo>
                  <a:lnTo>
                    <a:pt x="6751" y="7242"/>
                  </a:lnTo>
                  <a:lnTo>
                    <a:pt x="8316" y="6418"/>
                  </a:lnTo>
                  <a:lnTo>
                    <a:pt x="15179" y="13281"/>
                  </a:lnTo>
                  <a:cubicBezTo>
                    <a:pt x="15179" y="13281"/>
                    <a:pt x="14352" y="14847"/>
                    <a:pt x="14352" y="14847"/>
                  </a:cubicBezTo>
                  <a:close/>
                  <a:moveTo>
                    <a:pt x="9570" y="20545"/>
                  </a:moveTo>
                  <a:lnTo>
                    <a:pt x="9007" y="19982"/>
                  </a:lnTo>
                  <a:lnTo>
                    <a:pt x="9698" y="18571"/>
                  </a:lnTo>
                  <a:cubicBezTo>
                    <a:pt x="9779" y="18402"/>
                    <a:pt x="9740" y="18201"/>
                    <a:pt x="9601" y="18076"/>
                  </a:cubicBezTo>
                  <a:cubicBezTo>
                    <a:pt x="9462" y="17952"/>
                    <a:pt x="9255" y="17936"/>
                    <a:pt x="9099" y="18036"/>
                  </a:cubicBezTo>
                  <a:lnTo>
                    <a:pt x="7855" y="18830"/>
                  </a:lnTo>
                  <a:lnTo>
                    <a:pt x="7312" y="18287"/>
                  </a:lnTo>
                  <a:lnTo>
                    <a:pt x="8827" y="15726"/>
                  </a:lnTo>
                  <a:cubicBezTo>
                    <a:pt x="8926" y="15563"/>
                    <a:pt x="8899" y="15352"/>
                    <a:pt x="8763" y="15218"/>
                  </a:cubicBezTo>
                  <a:cubicBezTo>
                    <a:pt x="8627" y="15083"/>
                    <a:pt x="8416" y="15058"/>
                    <a:pt x="8252" y="15157"/>
                  </a:cubicBezTo>
                  <a:lnTo>
                    <a:pt x="5722" y="16695"/>
                  </a:lnTo>
                  <a:lnTo>
                    <a:pt x="3696" y="14669"/>
                  </a:lnTo>
                  <a:lnTo>
                    <a:pt x="4301" y="13058"/>
                  </a:lnTo>
                  <a:cubicBezTo>
                    <a:pt x="4360" y="12899"/>
                    <a:pt x="4319" y="12720"/>
                    <a:pt x="4193" y="12605"/>
                  </a:cubicBezTo>
                  <a:cubicBezTo>
                    <a:pt x="4069" y="12490"/>
                    <a:pt x="3885" y="12462"/>
                    <a:pt x="3732" y="12535"/>
                  </a:cubicBezTo>
                  <a:lnTo>
                    <a:pt x="2258" y="13232"/>
                  </a:lnTo>
                  <a:lnTo>
                    <a:pt x="1054" y="12026"/>
                  </a:lnTo>
                  <a:lnTo>
                    <a:pt x="5715" y="8568"/>
                  </a:lnTo>
                  <a:lnTo>
                    <a:pt x="13026" y="15882"/>
                  </a:lnTo>
                  <a:cubicBezTo>
                    <a:pt x="13026" y="15882"/>
                    <a:pt x="9570" y="20545"/>
                    <a:pt x="9570" y="20545"/>
                  </a:cubicBezTo>
                  <a:close/>
                  <a:moveTo>
                    <a:pt x="21592" y="2522"/>
                  </a:moveTo>
                  <a:cubicBezTo>
                    <a:pt x="21592" y="1848"/>
                    <a:pt x="21330" y="1215"/>
                    <a:pt x="20854" y="739"/>
                  </a:cubicBezTo>
                  <a:cubicBezTo>
                    <a:pt x="20378" y="262"/>
                    <a:pt x="19746" y="0"/>
                    <a:pt x="19071" y="0"/>
                  </a:cubicBezTo>
                  <a:cubicBezTo>
                    <a:pt x="18406" y="0"/>
                    <a:pt x="17781" y="255"/>
                    <a:pt x="17306" y="721"/>
                  </a:cubicBezTo>
                  <a:lnTo>
                    <a:pt x="10798" y="6539"/>
                  </a:lnTo>
                  <a:lnTo>
                    <a:pt x="9061" y="4801"/>
                  </a:lnTo>
                  <a:cubicBezTo>
                    <a:pt x="8803" y="4542"/>
                    <a:pt x="8405" y="4482"/>
                    <a:pt x="8081" y="4653"/>
                  </a:cubicBezTo>
                  <a:lnTo>
                    <a:pt x="4972" y="6295"/>
                  </a:lnTo>
                  <a:cubicBezTo>
                    <a:pt x="4737" y="6419"/>
                    <a:pt x="4577" y="6647"/>
                    <a:pt x="4537" y="6909"/>
                  </a:cubicBezTo>
                  <a:cubicBezTo>
                    <a:pt x="4497" y="7170"/>
                    <a:pt x="4584" y="7436"/>
                    <a:pt x="4771" y="7623"/>
                  </a:cubicBezTo>
                  <a:lnTo>
                    <a:pt x="5118" y="7971"/>
                  </a:lnTo>
                  <a:lnTo>
                    <a:pt x="169" y="11644"/>
                  </a:lnTo>
                  <a:cubicBezTo>
                    <a:pt x="71" y="11716"/>
                    <a:pt x="10" y="11828"/>
                    <a:pt x="2" y="11948"/>
                  </a:cubicBezTo>
                  <a:cubicBezTo>
                    <a:pt x="-8" y="12069"/>
                    <a:pt x="36" y="12188"/>
                    <a:pt x="122" y="12273"/>
                  </a:cubicBezTo>
                  <a:lnTo>
                    <a:pt x="1876" y="14030"/>
                  </a:lnTo>
                  <a:cubicBezTo>
                    <a:pt x="2001" y="14154"/>
                    <a:pt x="2191" y="14186"/>
                    <a:pt x="2351" y="14111"/>
                  </a:cubicBezTo>
                  <a:lnTo>
                    <a:pt x="3158" y="13729"/>
                  </a:lnTo>
                  <a:lnTo>
                    <a:pt x="2820" y="14628"/>
                  </a:lnTo>
                  <a:cubicBezTo>
                    <a:pt x="2763" y="14781"/>
                    <a:pt x="2800" y="14953"/>
                    <a:pt x="2916" y="15070"/>
                  </a:cubicBezTo>
                  <a:lnTo>
                    <a:pt x="5362" y="17516"/>
                  </a:lnTo>
                  <a:cubicBezTo>
                    <a:pt x="5500" y="17654"/>
                    <a:pt x="5711" y="17677"/>
                    <a:pt x="5875" y="17579"/>
                  </a:cubicBezTo>
                  <a:lnTo>
                    <a:pt x="7260" y="16736"/>
                  </a:lnTo>
                  <a:lnTo>
                    <a:pt x="6429" y="18139"/>
                  </a:lnTo>
                  <a:cubicBezTo>
                    <a:pt x="6332" y="18304"/>
                    <a:pt x="6360" y="18513"/>
                    <a:pt x="6493" y="18648"/>
                  </a:cubicBezTo>
                  <a:lnTo>
                    <a:pt x="7503" y="19658"/>
                  </a:lnTo>
                  <a:cubicBezTo>
                    <a:pt x="7642" y="19796"/>
                    <a:pt x="7857" y="19818"/>
                    <a:pt x="8022" y="19715"/>
                  </a:cubicBezTo>
                  <a:lnTo>
                    <a:pt x="8294" y="19539"/>
                  </a:lnTo>
                  <a:lnTo>
                    <a:pt x="8127" y="19882"/>
                  </a:lnTo>
                  <a:cubicBezTo>
                    <a:pt x="8047" y="20041"/>
                    <a:pt x="8080" y="20233"/>
                    <a:pt x="8206" y="20360"/>
                  </a:cubicBezTo>
                  <a:lnTo>
                    <a:pt x="9322" y="21478"/>
                  </a:lnTo>
                  <a:cubicBezTo>
                    <a:pt x="9401" y="21555"/>
                    <a:pt x="9507" y="21600"/>
                    <a:pt x="9617" y="21600"/>
                  </a:cubicBezTo>
                  <a:cubicBezTo>
                    <a:pt x="9627" y="21600"/>
                    <a:pt x="9638" y="21600"/>
                    <a:pt x="9648" y="21597"/>
                  </a:cubicBezTo>
                  <a:cubicBezTo>
                    <a:pt x="9769" y="21590"/>
                    <a:pt x="9880" y="21528"/>
                    <a:pt x="9952" y="21430"/>
                  </a:cubicBezTo>
                  <a:lnTo>
                    <a:pt x="13624" y="16478"/>
                  </a:lnTo>
                  <a:lnTo>
                    <a:pt x="13971" y="16827"/>
                  </a:lnTo>
                  <a:cubicBezTo>
                    <a:pt x="14129" y="16984"/>
                    <a:pt x="14343" y="17071"/>
                    <a:pt x="14562" y="17071"/>
                  </a:cubicBezTo>
                  <a:cubicBezTo>
                    <a:pt x="14604" y="17071"/>
                    <a:pt x="14646" y="17067"/>
                    <a:pt x="14687" y="17061"/>
                  </a:cubicBezTo>
                  <a:cubicBezTo>
                    <a:pt x="14949" y="17021"/>
                    <a:pt x="15175" y="16860"/>
                    <a:pt x="15299" y="16627"/>
                  </a:cubicBezTo>
                  <a:lnTo>
                    <a:pt x="16941" y="13515"/>
                  </a:lnTo>
                  <a:cubicBezTo>
                    <a:pt x="17111" y="13192"/>
                    <a:pt x="17052" y="12794"/>
                    <a:pt x="16792" y="12536"/>
                  </a:cubicBezTo>
                  <a:lnTo>
                    <a:pt x="15055" y="10797"/>
                  </a:lnTo>
                  <a:lnTo>
                    <a:pt x="20871" y="4288"/>
                  </a:lnTo>
                  <a:cubicBezTo>
                    <a:pt x="21337" y="3814"/>
                    <a:pt x="21592" y="3188"/>
                    <a:pt x="21592" y="2522"/>
                  </a:cubicBezTo>
                  <a:cubicBezTo>
                    <a:pt x="21592" y="2522"/>
                    <a:pt x="21592" y="2522"/>
                    <a:pt x="21592" y="2522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307678" y="1622466"/>
            <a:ext cx="1294653" cy="1321814"/>
            <a:chOff x="3487810" y="4315556"/>
            <a:chExt cx="3515861" cy="3515861"/>
          </a:xfrm>
        </p:grpSpPr>
        <p:sp>
          <p:nvSpPr>
            <p:cNvPr id="18" name="Shape 1623"/>
            <p:cNvSpPr/>
            <p:nvPr/>
          </p:nvSpPr>
          <p:spPr>
            <a:xfrm>
              <a:off x="3487810" y="4315556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Shape 1624"/>
            <p:cNvSpPr/>
            <p:nvPr/>
          </p:nvSpPr>
          <p:spPr>
            <a:xfrm>
              <a:off x="375968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Shape 1632"/>
            <p:cNvSpPr/>
            <p:nvPr/>
          </p:nvSpPr>
          <p:spPr>
            <a:xfrm>
              <a:off x="4477508" y="5355235"/>
              <a:ext cx="1534816" cy="1342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49" y="20059"/>
                  </a:moveTo>
                  <a:lnTo>
                    <a:pt x="16198" y="16202"/>
                  </a:lnTo>
                  <a:lnTo>
                    <a:pt x="16198" y="13885"/>
                  </a:lnTo>
                  <a:lnTo>
                    <a:pt x="20249" y="10801"/>
                  </a:lnTo>
                  <a:cubicBezTo>
                    <a:pt x="20249" y="10801"/>
                    <a:pt x="20249" y="20059"/>
                    <a:pt x="20249" y="20059"/>
                  </a:cubicBezTo>
                  <a:close/>
                  <a:moveTo>
                    <a:pt x="12824" y="9267"/>
                  </a:moveTo>
                  <a:cubicBezTo>
                    <a:pt x="10955" y="9267"/>
                    <a:pt x="9443" y="7534"/>
                    <a:pt x="9443" y="5403"/>
                  </a:cubicBezTo>
                  <a:cubicBezTo>
                    <a:pt x="9443" y="3267"/>
                    <a:pt x="10958" y="1533"/>
                    <a:pt x="12824" y="1533"/>
                  </a:cubicBezTo>
                  <a:cubicBezTo>
                    <a:pt x="14692" y="1533"/>
                    <a:pt x="16205" y="3267"/>
                    <a:pt x="16205" y="5403"/>
                  </a:cubicBezTo>
                  <a:cubicBezTo>
                    <a:pt x="16205" y="7534"/>
                    <a:pt x="14692" y="9267"/>
                    <a:pt x="12824" y="9267"/>
                  </a:cubicBezTo>
                  <a:cubicBezTo>
                    <a:pt x="12824" y="9267"/>
                    <a:pt x="12824" y="9267"/>
                    <a:pt x="12824" y="9267"/>
                  </a:cubicBezTo>
                  <a:close/>
                  <a:moveTo>
                    <a:pt x="14850" y="18514"/>
                  </a:moveTo>
                  <a:cubicBezTo>
                    <a:pt x="14850" y="19367"/>
                    <a:pt x="14244" y="20059"/>
                    <a:pt x="13499" y="20059"/>
                  </a:cubicBezTo>
                  <a:lnTo>
                    <a:pt x="2699" y="20059"/>
                  </a:lnTo>
                  <a:cubicBezTo>
                    <a:pt x="1954" y="20059"/>
                    <a:pt x="1352" y="19369"/>
                    <a:pt x="1352" y="18514"/>
                  </a:cubicBezTo>
                  <a:lnTo>
                    <a:pt x="1352" y="12345"/>
                  </a:lnTo>
                  <a:cubicBezTo>
                    <a:pt x="1352" y="11490"/>
                    <a:pt x="1954" y="10801"/>
                    <a:pt x="2699" y="10801"/>
                  </a:cubicBezTo>
                  <a:lnTo>
                    <a:pt x="13499" y="10801"/>
                  </a:lnTo>
                  <a:cubicBezTo>
                    <a:pt x="14244" y="10801"/>
                    <a:pt x="14850" y="11490"/>
                    <a:pt x="14850" y="12345"/>
                  </a:cubicBezTo>
                  <a:cubicBezTo>
                    <a:pt x="14850" y="12345"/>
                    <a:pt x="14850" y="18514"/>
                    <a:pt x="14850" y="18514"/>
                  </a:cubicBezTo>
                  <a:close/>
                  <a:moveTo>
                    <a:pt x="1352" y="6171"/>
                  </a:moveTo>
                  <a:cubicBezTo>
                    <a:pt x="1352" y="4469"/>
                    <a:pt x="2557" y="3085"/>
                    <a:pt x="4051" y="3085"/>
                  </a:cubicBezTo>
                  <a:cubicBezTo>
                    <a:pt x="5539" y="3085"/>
                    <a:pt x="6750" y="4469"/>
                    <a:pt x="6750" y="6171"/>
                  </a:cubicBezTo>
                  <a:cubicBezTo>
                    <a:pt x="6750" y="7877"/>
                    <a:pt x="5539" y="9259"/>
                    <a:pt x="4051" y="9259"/>
                  </a:cubicBezTo>
                  <a:cubicBezTo>
                    <a:pt x="2557" y="9259"/>
                    <a:pt x="1352" y="7877"/>
                    <a:pt x="1352" y="6171"/>
                  </a:cubicBezTo>
                  <a:cubicBezTo>
                    <a:pt x="1352" y="6171"/>
                    <a:pt x="1352" y="6171"/>
                    <a:pt x="1352" y="6171"/>
                  </a:cubicBezTo>
                  <a:close/>
                  <a:moveTo>
                    <a:pt x="20249" y="9259"/>
                  </a:moveTo>
                  <a:lnTo>
                    <a:pt x="16198" y="12345"/>
                  </a:lnTo>
                  <a:cubicBezTo>
                    <a:pt x="16198" y="11406"/>
                    <a:pt x="15826" y="10578"/>
                    <a:pt x="15249" y="10014"/>
                  </a:cubicBezTo>
                  <a:cubicBezTo>
                    <a:pt x="16623" y="9067"/>
                    <a:pt x="17550" y="7365"/>
                    <a:pt x="17550" y="5403"/>
                  </a:cubicBezTo>
                  <a:cubicBezTo>
                    <a:pt x="17550" y="2420"/>
                    <a:pt x="15434" y="0"/>
                    <a:pt x="12824" y="0"/>
                  </a:cubicBezTo>
                  <a:cubicBezTo>
                    <a:pt x="10213" y="0"/>
                    <a:pt x="8101" y="2420"/>
                    <a:pt x="8101" y="5403"/>
                  </a:cubicBezTo>
                  <a:cubicBezTo>
                    <a:pt x="8101" y="6912"/>
                    <a:pt x="8648" y="8277"/>
                    <a:pt x="9525" y="9259"/>
                  </a:cubicBezTo>
                  <a:lnTo>
                    <a:pt x="7050" y="9259"/>
                  </a:lnTo>
                  <a:cubicBezTo>
                    <a:pt x="7695" y="8438"/>
                    <a:pt x="8101" y="7365"/>
                    <a:pt x="8101" y="6171"/>
                  </a:cubicBezTo>
                  <a:cubicBezTo>
                    <a:pt x="8101" y="3617"/>
                    <a:pt x="6288" y="1546"/>
                    <a:pt x="4051" y="1546"/>
                  </a:cubicBezTo>
                  <a:cubicBezTo>
                    <a:pt x="1814" y="1546"/>
                    <a:pt x="0" y="3617"/>
                    <a:pt x="0" y="6171"/>
                  </a:cubicBezTo>
                  <a:cubicBezTo>
                    <a:pt x="0" y="7569"/>
                    <a:pt x="551" y="8803"/>
                    <a:pt x="1405" y="9651"/>
                  </a:cubicBezTo>
                  <a:cubicBezTo>
                    <a:pt x="571" y="10179"/>
                    <a:pt x="0" y="11181"/>
                    <a:pt x="0" y="12345"/>
                  </a:cubicBezTo>
                  <a:lnTo>
                    <a:pt x="0" y="18514"/>
                  </a:lnTo>
                  <a:cubicBezTo>
                    <a:pt x="0" y="20221"/>
                    <a:pt x="1210" y="21600"/>
                    <a:pt x="2699" y="21600"/>
                  </a:cubicBezTo>
                  <a:lnTo>
                    <a:pt x="13499" y="21600"/>
                  </a:lnTo>
                  <a:cubicBezTo>
                    <a:pt x="14989" y="21600"/>
                    <a:pt x="16198" y="20221"/>
                    <a:pt x="16198" y="18514"/>
                  </a:cubicBezTo>
                  <a:lnTo>
                    <a:pt x="16198" y="17743"/>
                  </a:lnTo>
                  <a:lnTo>
                    <a:pt x="20249" y="21600"/>
                  </a:lnTo>
                  <a:cubicBezTo>
                    <a:pt x="20994" y="21600"/>
                    <a:pt x="21600" y="20911"/>
                    <a:pt x="21600" y="20059"/>
                  </a:cubicBezTo>
                  <a:lnTo>
                    <a:pt x="21600" y="10801"/>
                  </a:lnTo>
                  <a:cubicBezTo>
                    <a:pt x="21600" y="9949"/>
                    <a:pt x="20994" y="9259"/>
                    <a:pt x="20249" y="9259"/>
                  </a:cubicBezTo>
                  <a:cubicBezTo>
                    <a:pt x="20249" y="9259"/>
                    <a:pt x="20249" y="9259"/>
                    <a:pt x="20249" y="925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782840" y="1622466"/>
            <a:ext cx="1294653" cy="1321814"/>
            <a:chOff x="7950043" y="4315557"/>
            <a:chExt cx="3515861" cy="3515861"/>
          </a:xfrm>
        </p:grpSpPr>
        <p:sp>
          <p:nvSpPr>
            <p:cNvPr id="22" name="Shape 1625"/>
            <p:cNvSpPr/>
            <p:nvPr/>
          </p:nvSpPr>
          <p:spPr>
            <a:xfrm>
              <a:off x="7950043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Shape 1626"/>
            <p:cNvSpPr/>
            <p:nvPr/>
          </p:nvSpPr>
          <p:spPr>
            <a:xfrm>
              <a:off x="8221920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Shape 1633"/>
            <p:cNvSpPr/>
            <p:nvPr/>
          </p:nvSpPr>
          <p:spPr>
            <a:xfrm>
              <a:off x="8898459" y="5315833"/>
              <a:ext cx="1608976" cy="1430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549" extrusionOk="0">
                  <a:moveTo>
                    <a:pt x="12246" y="17"/>
                  </a:moveTo>
                  <a:cubicBezTo>
                    <a:pt x="11990" y="86"/>
                    <a:pt x="11811" y="339"/>
                    <a:pt x="11811" y="635"/>
                  </a:cubicBezTo>
                  <a:lnTo>
                    <a:pt x="11811" y="14336"/>
                  </a:lnTo>
                  <a:cubicBezTo>
                    <a:pt x="11811" y="14689"/>
                    <a:pt x="12064" y="14980"/>
                    <a:pt x="12377" y="14980"/>
                  </a:cubicBezTo>
                  <a:lnTo>
                    <a:pt x="18513" y="14980"/>
                  </a:lnTo>
                  <a:cubicBezTo>
                    <a:pt x="18710" y="14980"/>
                    <a:pt x="18893" y="14860"/>
                    <a:pt x="18996" y="14672"/>
                  </a:cubicBezTo>
                  <a:cubicBezTo>
                    <a:pt x="19099" y="14483"/>
                    <a:pt x="19108" y="14246"/>
                    <a:pt x="19019" y="14048"/>
                  </a:cubicBezTo>
                  <a:lnTo>
                    <a:pt x="12883" y="346"/>
                  </a:lnTo>
                  <a:cubicBezTo>
                    <a:pt x="12765" y="82"/>
                    <a:pt x="12502" y="-51"/>
                    <a:pt x="12246" y="17"/>
                  </a:cubicBezTo>
                  <a:close/>
                  <a:moveTo>
                    <a:pt x="10383" y="219"/>
                  </a:moveTo>
                  <a:cubicBezTo>
                    <a:pt x="10293" y="207"/>
                    <a:pt x="10196" y="214"/>
                    <a:pt x="10109" y="252"/>
                  </a:cubicBezTo>
                  <a:cubicBezTo>
                    <a:pt x="6744" y="1722"/>
                    <a:pt x="4445" y="5308"/>
                    <a:pt x="3110" y="8056"/>
                  </a:cubicBezTo>
                  <a:cubicBezTo>
                    <a:pt x="2307" y="9706"/>
                    <a:pt x="1780" y="11194"/>
                    <a:pt x="1479" y="12149"/>
                  </a:cubicBezTo>
                  <a:cubicBezTo>
                    <a:pt x="1347" y="12567"/>
                    <a:pt x="919" y="13966"/>
                    <a:pt x="955" y="14443"/>
                  </a:cubicBezTo>
                  <a:cubicBezTo>
                    <a:pt x="979" y="14774"/>
                    <a:pt x="1226" y="15034"/>
                    <a:pt x="1520" y="15034"/>
                  </a:cubicBezTo>
                  <a:lnTo>
                    <a:pt x="10317" y="15034"/>
                  </a:lnTo>
                  <a:cubicBezTo>
                    <a:pt x="10631" y="15034"/>
                    <a:pt x="10883" y="14743"/>
                    <a:pt x="10883" y="14390"/>
                  </a:cubicBezTo>
                  <a:lnTo>
                    <a:pt x="10883" y="849"/>
                  </a:lnTo>
                  <a:cubicBezTo>
                    <a:pt x="10883" y="638"/>
                    <a:pt x="10793" y="446"/>
                    <a:pt x="10639" y="326"/>
                  </a:cubicBezTo>
                  <a:cubicBezTo>
                    <a:pt x="10562" y="267"/>
                    <a:pt x="10473" y="231"/>
                    <a:pt x="10383" y="219"/>
                  </a:cubicBezTo>
                  <a:close/>
                  <a:moveTo>
                    <a:pt x="9752" y="1836"/>
                  </a:moveTo>
                  <a:lnTo>
                    <a:pt x="9752" y="13752"/>
                  </a:lnTo>
                  <a:lnTo>
                    <a:pt x="2217" y="13752"/>
                  </a:lnTo>
                  <a:cubicBezTo>
                    <a:pt x="2772" y="11538"/>
                    <a:pt x="5160" y="4462"/>
                    <a:pt x="9752" y="1836"/>
                  </a:cubicBezTo>
                  <a:close/>
                  <a:moveTo>
                    <a:pt x="12942" y="3319"/>
                  </a:moveTo>
                  <a:lnTo>
                    <a:pt x="17591" y="13699"/>
                  </a:lnTo>
                  <a:lnTo>
                    <a:pt x="12942" y="13699"/>
                  </a:lnTo>
                  <a:cubicBezTo>
                    <a:pt x="12942" y="13699"/>
                    <a:pt x="12942" y="3319"/>
                    <a:pt x="12942" y="3319"/>
                  </a:cubicBezTo>
                  <a:close/>
                  <a:moveTo>
                    <a:pt x="568" y="16101"/>
                  </a:moveTo>
                  <a:cubicBezTo>
                    <a:pt x="328" y="16101"/>
                    <a:pt x="113" y="16268"/>
                    <a:pt x="32" y="16523"/>
                  </a:cubicBezTo>
                  <a:cubicBezTo>
                    <a:pt x="-48" y="16778"/>
                    <a:pt x="25" y="17064"/>
                    <a:pt x="211" y="17235"/>
                  </a:cubicBezTo>
                  <a:lnTo>
                    <a:pt x="4764" y="21408"/>
                  </a:lnTo>
                  <a:cubicBezTo>
                    <a:pt x="4865" y="21501"/>
                    <a:pt x="4991" y="21549"/>
                    <a:pt x="5121" y="21549"/>
                  </a:cubicBezTo>
                  <a:lnTo>
                    <a:pt x="16383" y="21549"/>
                  </a:lnTo>
                  <a:cubicBezTo>
                    <a:pt x="16513" y="21549"/>
                    <a:pt x="16639" y="21501"/>
                    <a:pt x="16740" y="21408"/>
                  </a:cubicBezTo>
                  <a:lnTo>
                    <a:pt x="21293" y="17235"/>
                  </a:lnTo>
                  <a:cubicBezTo>
                    <a:pt x="21479" y="17064"/>
                    <a:pt x="21552" y="16778"/>
                    <a:pt x="21472" y="16523"/>
                  </a:cubicBezTo>
                  <a:cubicBezTo>
                    <a:pt x="21391" y="16268"/>
                    <a:pt x="21176" y="16101"/>
                    <a:pt x="20936" y="16101"/>
                  </a:cubicBezTo>
                  <a:lnTo>
                    <a:pt x="568" y="16101"/>
                  </a:lnTo>
                  <a:close/>
                  <a:moveTo>
                    <a:pt x="2163" y="17382"/>
                  </a:moveTo>
                  <a:lnTo>
                    <a:pt x="19341" y="17382"/>
                  </a:lnTo>
                  <a:cubicBezTo>
                    <a:pt x="19341" y="17382"/>
                    <a:pt x="16180" y="20274"/>
                    <a:pt x="16180" y="20274"/>
                  </a:cubicBezTo>
                  <a:lnTo>
                    <a:pt x="5324" y="20274"/>
                  </a:lnTo>
                  <a:lnTo>
                    <a:pt x="2163" y="17382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955584" y="1622466"/>
            <a:ext cx="1294653" cy="1321814"/>
            <a:chOff x="16874504" y="4315557"/>
            <a:chExt cx="3515861" cy="3515861"/>
          </a:xfrm>
        </p:grpSpPr>
        <p:sp>
          <p:nvSpPr>
            <p:cNvPr id="26" name="Shape 1629"/>
            <p:cNvSpPr/>
            <p:nvPr/>
          </p:nvSpPr>
          <p:spPr>
            <a:xfrm>
              <a:off x="16874504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Shape 1630"/>
            <p:cNvSpPr/>
            <p:nvPr/>
          </p:nvSpPr>
          <p:spPr>
            <a:xfrm>
              <a:off x="17146382" y="4587434"/>
              <a:ext cx="2972107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Shape 1634"/>
            <p:cNvSpPr/>
            <p:nvPr/>
          </p:nvSpPr>
          <p:spPr>
            <a:xfrm>
              <a:off x="17898307" y="5277849"/>
              <a:ext cx="1468255" cy="1505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6" h="21594" extrusionOk="0">
                  <a:moveTo>
                    <a:pt x="20165" y="5"/>
                  </a:moveTo>
                  <a:cubicBezTo>
                    <a:pt x="19915" y="37"/>
                    <a:pt x="19697" y="214"/>
                    <a:pt x="19624" y="474"/>
                  </a:cubicBezTo>
                  <a:cubicBezTo>
                    <a:pt x="19621" y="492"/>
                    <a:pt x="19122" y="2218"/>
                    <a:pt x="17620" y="2962"/>
                  </a:cubicBezTo>
                  <a:cubicBezTo>
                    <a:pt x="16184" y="3674"/>
                    <a:pt x="15501" y="4542"/>
                    <a:pt x="15178" y="5241"/>
                  </a:cubicBezTo>
                  <a:cubicBezTo>
                    <a:pt x="14016" y="4263"/>
                    <a:pt x="12583" y="3707"/>
                    <a:pt x="11050" y="3707"/>
                  </a:cubicBezTo>
                  <a:cubicBezTo>
                    <a:pt x="9316" y="3707"/>
                    <a:pt x="7688" y="4387"/>
                    <a:pt x="6463" y="5621"/>
                  </a:cubicBezTo>
                  <a:lnTo>
                    <a:pt x="1897" y="10223"/>
                  </a:lnTo>
                  <a:cubicBezTo>
                    <a:pt x="-632" y="12772"/>
                    <a:pt x="-632" y="16915"/>
                    <a:pt x="1897" y="19464"/>
                  </a:cubicBezTo>
                  <a:lnTo>
                    <a:pt x="2111" y="19679"/>
                  </a:lnTo>
                  <a:cubicBezTo>
                    <a:pt x="3336" y="20916"/>
                    <a:pt x="4966" y="21594"/>
                    <a:pt x="6698" y="21594"/>
                  </a:cubicBezTo>
                  <a:cubicBezTo>
                    <a:pt x="8431" y="21594"/>
                    <a:pt x="10061" y="20916"/>
                    <a:pt x="11286" y="19679"/>
                  </a:cubicBezTo>
                  <a:lnTo>
                    <a:pt x="15846" y="15084"/>
                  </a:lnTo>
                  <a:cubicBezTo>
                    <a:pt x="18241" y="12670"/>
                    <a:pt x="18342" y="8839"/>
                    <a:pt x="16202" y="6272"/>
                  </a:cubicBezTo>
                  <a:cubicBezTo>
                    <a:pt x="16232" y="5981"/>
                    <a:pt x="16451" y="4999"/>
                    <a:pt x="18189" y="4137"/>
                  </a:cubicBezTo>
                  <a:cubicBezTo>
                    <a:pt x="20205" y="3138"/>
                    <a:pt x="20845" y="927"/>
                    <a:pt x="20872" y="832"/>
                  </a:cubicBezTo>
                  <a:cubicBezTo>
                    <a:pt x="20968" y="485"/>
                    <a:pt x="20767" y="125"/>
                    <a:pt x="20423" y="27"/>
                  </a:cubicBezTo>
                  <a:cubicBezTo>
                    <a:pt x="20337" y="2"/>
                    <a:pt x="20249" y="-6"/>
                    <a:pt x="20165" y="5"/>
                  </a:cubicBezTo>
                  <a:close/>
                  <a:moveTo>
                    <a:pt x="11045" y="5014"/>
                  </a:moveTo>
                  <a:cubicBezTo>
                    <a:pt x="12433" y="5014"/>
                    <a:pt x="13737" y="5554"/>
                    <a:pt x="14718" y="6543"/>
                  </a:cubicBezTo>
                  <a:lnTo>
                    <a:pt x="14932" y="6758"/>
                  </a:lnTo>
                  <a:cubicBezTo>
                    <a:pt x="16957" y="8797"/>
                    <a:pt x="16957" y="12116"/>
                    <a:pt x="14932" y="14157"/>
                  </a:cubicBezTo>
                  <a:lnTo>
                    <a:pt x="14330" y="14764"/>
                  </a:lnTo>
                  <a:cubicBezTo>
                    <a:pt x="9349" y="11981"/>
                    <a:pt x="7244" y="8101"/>
                    <a:pt x="6786" y="7139"/>
                  </a:cubicBezTo>
                  <a:lnTo>
                    <a:pt x="7377" y="6543"/>
                  </a:lnTo>
                  <a:cubicBezTo>
                    <a:pt x="8357" y="5554"/>
                    <a:pt x="9658" y="5014"/>
                    <a:pt x="11045" y="5014"/>
                  </a:cubicBezTo>
                  <a:close/>
                  <a:moveTo>
                    <a:pt x="6304" y="7624"/>
                  </a:moveTo>
                  <a:cubicBezTo>
                    <a:pt x="6960" y="8943"/>
                    <a:pt x="9098" y="12533"/>
                    <a:pt x="13859" y="15244"/>
                  </a:cubicBezTo>
                  <a:lnTo>
                    <a:pt x="10372" y="18758"/>
                  </a:lnTo>
                  <a:cubicBezTo>
                    <a:pt x="9392" y="19748"/>
                    <a:pt x="8085" y="20292"/>
                    <a:pt x="6698" y="20292"/>
                  </a:cubicBezTo>
                  <a:cubicBezTo>
                    <a:pt x="5312" y="20292"/>
                    <a:pt x="4010" y="19748"/>
                    <a:pt x="3030" y="18758"/>
                  </a:cubicBezTo>
                  <a:lnTo>
                    <a:pt x="2817" y="18543"/>
                  </a:lnTo>
                  <a:cubicBezTo>
                    <a:pt x="793" y="16503"/>
                    <a:pt x="793" y="13183"/>
                    <a:pt x="2817" y="11144"/>
                  </a:cubicBezTo>
                  <a:lnTo>
                    <a:pt x="6304" y="7624"/>
                  </a:lnTo>
                  <a:close/>
                  <a:moveTo>
                    <a:pt x="12156" y="8650"/>
                  </a:moveTo>
                  <a:cubicBezTo>
                    <a:pt x="12074" y="8650"/>
                    <a:pt x="11990" y="8680"/>
                    <a:pt x="11926" y="8744"/>
                  </a:cubicBezTo>
                  <a:lnTo>
                    <a:pt x="10782" y="9897"/>
                  </a:lnTo>
                  <a:cubicBezTo>
                    <a:pt x="10655" y="10024"/>
                    <a:pt x="10655" y="10233"/>
                    <a:pt x="10782" y="10361"/>
                  </a:cubicBezTo>
                  <a:cubicBezTo>
                    <a:pt x="10846" y="10424"/>
                    <a:pt x="10930" y="10460"/>
                    <a:pt x="11012" y="10460"/>
                  </a:cubicBezTo>
                  <a:cubicBezTo>
                    <a:pt x="11096" y="10460"/>
                    <a:pt x="11179" y="10424"/>
                    <a:pt x="11242" y="10361"/>
                  </a:cubicBezTo>
                  <a:lnTo>
                    <a:pt x="12386" y="9208"/>
                  </a:lnTo>
                  <a:cubicBezTo>
                    <a:pt x="12513" y="9080"/>
                    <a:pt x="12513" y="8871"/>
                    <a:pt x="12386" y="8744"/>
                  </a:cubicBezTo>
                  <a:cubicBezTo>
                    <a:pt x="12323" y="8680"/>
                    <a:pt x="12239" y="8650"/>
                    <a:pt x="12156" y="8650"/>
                  </a:cubicBezTo>
                  <a:close/>
                  <a:moveTo>
                    <a:pt x="5056" y="10239"/>
                  </a:moveTo>
                  <a:cubicBezTo>
                    <a:pt x="4973" y="10239"/>
                    <a:pt x="4890" y="10269"/>
                    <a:pt x="4826" y="10333"/>
                  </a:cubicBezTo>
                  <a:lnTo>
                    <a:pt x="3813" y="11359"/>
                  </a:lnTo>
                  <a:cubicBezTo>
                    <a:pt x="1943" y="13185"/>
                    <a:pt x="1599" y="15090"/>
                    <a:pt x="2822" y="16871"/>
                  </a:cubicBezTo>
                  <a:cubicBezTo>
                    <a:pt x="2886" y="16962"/>
                    <a:pt x="2988" y="17015"/>
                    <a:pt x="3091" y="17015"/>
                  </a:cubicBezTo>
                  <a:cubicBezTo>
                    <a:pt x="3153" y="17015"/>
                    <a:pt x="3222" y="16992"/>
                    <a:pt x="3277" y="16954"/>
                  </a:cubicBezTo>
                  <a:cubicBezTo>
                    <a:pt x="3424" y="16851"/>
                    <a:pt x="3460" y="16648"/>
                    <a:pt x="3359" y="16501"/>
                  </a:cubicBezTo>
                  <a:cubicBezTo>
                    <a:pt x="2325" y="14997"/>
                    <a:pt x="2628" y="13423"/>
                    <a:pt x="4268" y="11823"/>
                  </a:cubicBezTo>
                  <a:lnTo>
                    <a:pt x="5286" y="10797"/>
                  </a:lnTo>
                  <a:cubicBezTo>
                    <a:pt x="5412" y="10669"/>
                    <a:pt x="5412" y="10460"/>
                    <a:pt x="5286" y="10333"/>
                  </a:cubicBezTo>
                  <a:cubicBezTo>
                    <a:pt x="5223" y="10269"/>
                    <a:pt x="5139" y="10239"/>
                    <a:pt x="5056" y="10239"/>
                  </a:cubicBezTo>
                  <a:close/>
                  <a:moveTo>
                    <a:pt x="3655" y="17125"/>
                  </a:moveTo>
                  <a:cubicBezTo>
                    <a:pt x="3572" y="17125"/>
                    <a:pt x="3488" y="17155"/>
                    <a:pt x="3425" y="17219"/>
                  </a:cubicBezTo>
                  <a:cubicBezTo>
                    <a:pt x="3298" y="17347"/>
                    <a:pt x="3298" y="17555"/>
                    <a:pt x="3425" y="17682"/>
                  </a:cubicBezTo>
                  <a:lnTo>
                    <a:pt x="3578" y="17837"/>
                  </a:lnTo>
                  <a:cubicBezTo>
                    <a:pt x="3641" y="17900"/>
                    <a:pt x="3724" y="17930"/>
                    <a:pt x="3808" y="17930"/>
                  </a:cubicBezTo>
                  <a:cubicBezTo>
                    <a:pt x="3890" y="17930"/>
                    <a:pt x="3975" y="17900"/>
                    <a:pt x="4038" y="17837"/>
                  </a:cubicBezTo>
                  <a:cubicBezTo>
                    <a:pt x="4163" y="17709"/>
                    <a:pt x="4159" y="17501"/>
                    <a:pt x="4032" y="17373"/>
                  </a:cubicBezTo>
                  <a:lnTo>
                    <a:pt x="3884" y="17219"/>
                  </a:lnTo>
                  <a:cubicBezTo>
                    <a:pt x="3821" y="17155"/>
                    <a:pt x="3737" y="17125"/>
                    <a:pt x="3655" y="171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013254" y="3252602"/>
            <a:ext cx="9910119" cy="1815480"/>
            <a:chOff x="3100309" y="8257866"/>
            <a:chExt cx="17780519" cy="4828952"/>
          </a:xfrm>
        </p:grpSpPr>
        <p:sp>
          <p:nvSpPr>
            <p:cNvPr id="30" name="矩形 29"/>
            <p:cNvSpPr/>
            <p:nvPr/>
          </p:nvSpPr>
          <p:spPr>
            <a:xfrm>
              <a:off x="4084762" y="8299783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方向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8586082" y="8325757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耗时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2958006" y="8325757"/>
              <a:ext cx="1849889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技术无法落地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7713284" y="8257866"/>
              <a:ext cx="1596795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坚持不下来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TextBox 57"/>
            <p:cNvSpPr txBox="1"/>
            <p:nvPr/>
          </p:nvSpPr>
          <p:spPr>
            <a:xfrm>
              <a:off x="3100309" y="9360406"/>
              <a:ext cx="3443772" cy="1416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学习的方向和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 </a:t>
              </a: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无法把控</a:t>
              </a:r>
              <a:br>
                <a:rPr lang="en-US" altLang="zh-CN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学习的程度难以掌握</a:t>
              </a:r>
              <a:endParaRPr lang="zh-CN" altLang="en-US" sz="1100" dirty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62"/>
            <p:cNvSpPr txBox="1"/>
            <p:nvPr/>
          </p:nvSpPr>
          <p:spPr>
            <a:xfrm>
              <a:off x="7844737" y="9329227"/>
              <a:ext cx="3416587" cy="2586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自己遇到了问题，查资料需要很长时间，资料还不一定是对的，这样就增添了学习成本，甚至会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导致学习流产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63"/>
            <p:cNvSpPr txBox="1"/>
            <p:nvPr/>
          </p:nvSpPr>
          <p:spPr>
            <a:xfrm>
              <a:off x="12260957" y="9329227"/>
              <a:ext cx="3579839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自己学习，缺乏实际的项目，学了感觉没有用，所以久而久之就会产生一种想法，反正现在没有用，等以后要有的时候再学习，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然后就没有然后了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64"/>
            <p:cNvSpPr txBox="1"/>
            <p:nvPr/>
          </p:nvSpPr>
          <p:spPr>
            <a:xfrm>
              <a:off x="17010443" y="9329227"/>
              <a:ext cx="3870385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自学是没有人指导的，是一个坐冷板凳的过程，大部分人本身就是明天主义者，在没有人教，没有人在后面鞭策的时候，学习很容易就变成了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，“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我靠，要不今天先休息吧，明天再努力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766730" y="94851"/>
            <a:ext cx="4153776" cy="837873"/>
            <a:chOff x="7324725" y="1141845"/>
            <a:chExt cx="4153776" cy="837873"/>
          </a:xfrm>
        </p:grpSpPr>
        <p:grpSp>
          <p:nvGrpSpPr>
            <p:cNvPr id="39" name="组合 38"/>
            <p:cNvGrpSpPr/>
            <p:nvPr/>
          </p:nvGrpSpPr>
          <p:grpSpPr>
            <a:xfrm>
              <a:off x="7433480" y="1353183"/>
              <a:ext cx="4045021" cy="369332"/>
              <a:chOff x="6359105" y="5526541"/>
              <a:chExt cx="4045021" cy="369332"/>
            </a:xfrm>
            <a:effectLst>
              <a:outerShdw sx="1000" sy="1000" algn="ctr" rotWithShape="0">
                <a:srgbClr val="000000"/>
              </a:outerShdw>
            </a:effectLst>
          </p:grpSpPr>
          <p:grpSp>
            <p:nvGrpSpPr>
              <p:cNvPr id="41" name="PA_组合 14"/>
              <p:cNvGrpSpPr/>
              <p:nvPr>
                <p:custDataLst>
                  <p:tags r:id="rId2"/>
                </p:custDataLst>
              </p:nvPr>
            </p:nvGrpSpPr>
            <p:grpSpPr bwMode="auto">
              <a:xfrm>
                <a:off x="6359105" y="5535873"/>
                <a:ext cx="360000" cy="360000"/>
                <a:chOff x="4248" y="3024"/>
                <a:chExt cx="600" cy="599"/>
              </a:xfrm>
            </p:grpSpPr>
            <p:sp>
              <p:nvSpPr>
                <p:cNvPr id="43" name="Oval 15"/>
                <p:cNvSpPr>
                  <a:spLocks noChangeArrowheads="1"/>
                </p:cNvSpPr>
                <p:nvPr/>
              </p:nvSpPr>
              <p:spPr bwMode="auto">
                <a:xfrm>
                  <a:off x="4248" y="3024"/>
                  <a:ext cx="600" cy="59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44" name="Group 16"/>
                <p:cNvGrpSpPr/>
                <p:nvPr/>
              </p:nvGrpSpPr>
              <p:grpSpPr bwMode="auto">
                <a:xfrm>
                  <a:off x="4441" y="3144"/>
                  <a:ext cx="215" cy="345"/>
                  <a:chOff x="4441" y="3144"/>
                  <a:chExt cx="215" cy="345"/>
                </a:xfrm>
              </p:grpSpPr>
              <p:sp>
                <p:nvSpPr>
                  <p:cNvPr id="45" name="Freeform 17"/>
                  <p:cNvSpPr>
                    <a:spLocks noEditPoints="1"/>
                  </p:cNvSpPr>
                  <p:nvPr/>
                </p:nvSpPr>
                <p:spPr bwMode="auto">
                  <a:xfrm>
                    <a:off x="4474" y="3144"/>
                    <a:ext cx="149" cy="253"/>
                  </a:xfrm>
                  <a:custGeom>
                    <a:avLst/>
                    <a:gdLst>
                      <a:gd name="T0" fmla="*/ 31 w 63"/>
                      <a:gd name="T1" fmla="*/ 107 h 107"/>
                      <a:gd name="T2" fmla="*/ 63 w 63"/>
                      <a:gd name="T3" fmla="*/ 78 h 107"/>
                      <a:gd name="T4" fmla="*/ 63 w 63"/>
                      <a:gd name="T5" fmla="*/ 29 h 107"/>
                      <a:gd name="T6" fmla="*/ 31 w 63"/>
                      <a:gd name="T7" fmla="*/ 0 h 107"/>
                      <a:gd name="T8" fmla="*/ 0 w 63"/>
                      <a:gd name="T9" fmla="*/ 29 h 107"/>
                      <a:gd name="T10" fmla="*/ 0 w 63"/>
                      <a:gd name="T11" fmla="*/ 78 h 107"/>
                      <a:gd name="T12" fmla="*/ 31 w 63"/>
                      <a:gd name="T13" fmla="*/ 107 h 107"/>
                      <a:gd name="T14" fmla="*/ 10 w 63"/>
                      <a:gd name="T15" fmla="*/ 29 h 107"/>
                      <a:gd name="T16" fmla="*/ 31 w 63"/>
                      <a:gd name="T17" fmla="*/ 10 h 107"/>
                      <a:gd name="T18" fmla="*/ 53 w 63"/>
                      <a:gd name="T19" fmla="*/ 29 h 107"/>
                      <a:gd name="T20" fmla="*/ 53 w 63"/>
                      <a:gd name="T21" fmla="*/ 78 h 107"/>
                      <a:gd name="T22" fmla="*/ 31 w 63"/>
                      <a:gd name="T23" fmla="*/ 97 h 107"/>
                      <a:gd name="T24" fmla="*/ 10 w 63"/>
                      <a:gd name="T25" fmla="*/ 78 h 107"/>
                      <a:gd name="T26" fmla="*/ 10 w 63"/>
                      <a:gd name="T27" fmla="*/ 29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3" h="107">
                        <a:moveTo>
                          <a:pt x="31" y="107"/>
                        </a:moveTo>
                        <a:cubicBezTo>
                          <a:pt x="49" y="107"/>
                          <a:pt x="63" y="94"/>
                          <a:pt x="63" y="78"/>
                        </a:cubicBezTo>
                        <a:cubicBezTo>
                          <a:pt x="63" y="29"/>
                          <a:pt x="63" y="29"/>
                          <a:pt x="63" y="29"/>
                        </a:cubicBezTo>
                        <a:cubicBezTo>
                          <a:pt x="63" y="13"/>
                          <a:pt x="49" y="0"/>
                          <a:pt x="31" y="0"/>
                        </a:cubicBezTo>
                        <a:cubicBezTo>
                          <a:pt x="14" y="0"/>
                          <a:pt x="0" y="13"/>
                          <a:pt x="0" y="29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94"/>
                          <a:pt x="14" y="107"/>
                          <a:pt x="31" y="107"/>
                        </a:cubicBezTo>
                        <a:close/>
                        <a:moveTo>
                          <a:pt x="10" y="29"/>
                        </a:moveTo>
                        <a:cubicBezTo>
                          <a:pt x="10" y="18"/>
                          <a:pt x="19" y="10"/>
                          <a:pt x="31" y="10"/>
                        </a:cubicBezTo>
                        <a:cubicBezTo>
                          <a:pt x="43" y="10"/>
                          <a:pt x="53" y="18"/>
                          <a:pt x="53" y="29"/>
                        </a:cubicBezTo>
                        <a:cubicBezTo>
                          <a:pt x="53" y="78"/>
                          <a:pt x="53" y="78"/>
                          <a:pt x="53" y="78"/>
                        </a:cubicBezTo>
                        <a:cubicBezTo>
                          <a:pt x="53" y="88"/>
                          <a:pt x="43" y="97"/>
                          <a:pt x="31" y="97"/>
                        </a:cubicBezTo>
                        <a:cubicBezTo>
                          <a:pt x="19" y="97"/>
                          <a:pt x="10" y="88"/>
                          <a:pt x="10" y="78"/>
                        </a:cubicBezTo>
                        <a:lnTo>
                          <a:pt x="10" y="29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6" name="Freeform 18"/>
                  <p:cNvSpPr/>
                  <p:nvPr/>
                </p:nvSpPr>
                <p:spPr bwMode="auto">
                  <a:xfrm>
                    <a:off x="4441" y="3267"/>
                    <a:ext cx="215" cy="222"/>
                  </a:xfrm>
                  <a:custGeom>
                    <a:avLst/>
                    <a:gdLst>
                      <a:gd name="T0" fmla="*/ 86 w 91"/>
                      <a:gd name="T1" fmla="*/ 0 h 94"/>
                      <a:gd name="T2" fmla="*/ 81 w 91"/>
                      <a:gd name="T3" fmla="*/ 5 h 94"/>
                      <a:gd name="T4" fmla="*/ 81 w 91"/>
                      <a:gd name="T5" fmla="*/ 28 h 94"/>
                      <a:gd name="T6" fmla="*/ 45 w 91"/>
                      <a:gd name="T7" fmla="*/ 59 h 94"/>
                      <a:gd name="T8" fmla="*/ 10 w 91"/>
                      <a:gd name="T9" fmla="*/ 28 h 94"/>
                      <a:gd name="T10" fmla="*/ 10 w 91"/>
                      <a:gd name="T11" fmla="*/ 5 h 94"/>
                      <a:gd name="T12" fmla="*/ 5 w 91"/>
                      <a:gd name="T13" fmla="*/ 0 h 94"/>
                      <a:gd name="T14" fmla="*/ 0 w 91"/>
                      <a:gd name="T15" fmla="*/ 5 h 94"/>
                      <a:gd name="T16" fmla="*/ 0 w 91"/>
                      <a:gd name="T17" fmla="*/ 28 h 94"/>
                      <a:gd name="T18" fmla="*/ 40 w 91"/>
                      <a:gd name="T19" fmla="*/ 69 h 94"/>
                      <a:gd name="T20" fmla="*/ 40 w 91"/>
                      <a:gd name="T21" fmla="*/ 84 h 94"/>
                      <a:gd name="T22" fmla="*/ 20 w 91"/>
                      <a:gd name="T23" fmla="*/ 84 h 94"/>
                      <a:gd name="T24" fmla="*/ 15 w 91"/>
                      <a:gd name="T25" fmla="*/ 89 h 94"/>
                      <a:gd name="T26" fmla="*/ 20 w 91"/>
                      <a:gd name="T27" fmla="*/ 94 h 94"/>
                      <a:gd name="T28" fmla="*/ 70 w 91"/>
                      <a:gd name="T29" fmla="*/ 94 h 94"/>
                      <a:gd name="T30" fmla="*/ 75 w 91"/>
                      <a:gd name="T31" fmla="*/ 89 h 94"/>
                      <a:gd name="T32" fmla="*/ 70 w 91"/>
                      <a:gd name="T33" fmla="*/ 84 h 94"/>
                      <a:gd name="T34" fmla="*/ 50 w 91"/>
                      <a:gd name="T35" fmla="*/ 84 h 94"/>
                      <a:gd name="T36" fmla="*/ 50 w 91"/>
                      <a:gd name="T37" fmla="*/ 69 h 94"/>
                      <a:gd name="T38" fmla="*/ 91 w 91"/>
                      <a:gd name="T39" fmla="*/ 28 h 94"/>
                      <a:gd name="T40" fmla="*/ 91 w 91"/>
                      <a:gd name="T41" fmla="*/ 5 h 94"/>
                      <a:gd name="T42" fmla="*/ 86 w 91"/>
                      <a:gd name="T43" fmla="*/ 0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91" h="94">
                        <a:moveTo>
                          <a:pt x="86" y="0"/>
                        </a:moveTo>
                        <a:cubicBezTo>
                          <a:pt x="83" y="0"/>
                          <a:pt x="81" y="3"/>
                          <a:pt x="81" y="5"/>
                        </a:cubicBezTo>
                        <a:cubicBezTo>
                          <a:pt x="81" y="28"/>
                          <a:pt x="81" y="28"/>
                          <a:pt x="81" y="28"/>
                        </a:cubicBezTo>
                        <a:cubicBezTo>
                          <a:pt x="81" y="45"/>
                          <a:pt x="65" y="59"/>
                          <a:pt x="45" y="59"/>
                        </a:cubicBezTo>
                        <a:cubicBezTo>
                          <a:pt x="26" y="59"/>
                          <a:pt x="10" y="45"/>
                          <a:pt x="10" y="28"/>
                        </a:cubicBezTo>
                        <a:cubicBezTo>
                          <a:pt x="10" y="5"/>
                          <a:pt x="10" y="5"/>
                          <a:pt x="10" y="5"/>
                        </a:cubicBezTo>
                        <a:cubicBezTo>
                          <a:pt x="10" y="2"/>
                          <a:pt x="8" y="0"/>
                          <a:pt x="5" y="0"/>
                        </a:cubicBezTo>
                        <a:cubicBezTo>
                          <a:pt x="2" y="0"/>
                          <a:pt x="0" y="2"/>
                          <a:pt x="0" y="5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49"/>
                          <a:pt x="18" y="67"/>
                          <a:pt x="40" y="69"/>
                        </a:cubicBezTo>
                        <a:cubicBezTo>
                          <a:pt x="40" y="84"/>
                          <a:pt x="40" y="84"/>
                          <a:pt x="40" y="84"/>
                        </a:cubicBezTo>
                        <a:cubicBezTo>
                          <a:pt x="20" y="84"/>
                          <a:pt x="20" y="84"/>
                          <a:pt x="20" y="84"/>
                        </a:cubicBezTo>
                        <a:cubicBezTo>
                          <a:pt x="18" y="84"/>
                          <a:pt x="15" y="86"/>
                          <a:pt x="15" y="89"/>
                        </a:cubicBezTo>
                        <a:cubicBezTo>
                          <a:pt x="15" y="92"/>
                          <a:pt x="18" y="94"/>
                          <a:pt x="20" y="94"/>
                        </a:cubicBezTo>
                        <a:cubicBezTo>
                          <a:pt x="70" y="94"/>
                          <a:pt x="70" y="94"/>
                          <a:pt x="70" y="94"/>
                        </a:cubicBezTo>
                        <a:cubicBezTo>
                          <a:pt x="73" y="94"/>
                          <a:pt x="75" y="92"/>
                          <a:pt x="75" y="89"/>
                        </a:cubicBezTo>
                        <a:cubicBezTo>
                          <a:pt x="75" y="86"/>
                          <a:pt x="73" y="84"/>
                          <a:pt x="70" y="84"/>
                        </a:cubicBezTo>
                        <a:cubicBezTo>
                          <a:pt x="50" y="84"/>
                          <a:pt x="50" y="84"/>
                          <a:pt x="50" y="84"/>
                        </a:cubicBezTo>
                        <a:cubicBezTo>
                          <a:pt x="50" y="69"/>
                          <a:pt x="50" y="69"/>
                          <a:pt x="50" y="69"/>
                        </a:cubicBezTo>
                        <a:cubicBezTo>
                          <a:pt x="73" y="67"/>
                          <a:pt x="91" y="49"/>
                          <a:pt x="91" y="28"/>
                        </a:cubicBezTo>
                        <a:cubicBezTo>
                          <a:pt x="91" y="5"/>
                          <a:pt x="91" y="5"/>
                          <a:pt x="91" y="5"/>
                        </a:cubicBezTo>
                        <a:cubicBezTo>
                          <a:pt x="91" y="3"/>
                          <a:pt x="88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sp>
            <p:nvSpPr>
              <p:cNvPr id="42" name="PA_文本框 20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6795446" y="5526541"/>
                <a:ext cx="3608680" cy="36933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defTabSz="1219200"/>
                <a:r>
                  <a:rPr lang="zh-CN" altLang="en-US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课程咨询阿媛老师：</a:t>
                </a:r>
                <a:r>
                  <a:rPr lang="en-US" altLang="zh-CN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2807762965</a:t>
                </a:r>
                <a:endParaRPr lang="en-US" altLang="zh-CN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/>
          <p:cNvSpPr txBox="1"/>
          <p:nvPr/>
        </p:nvSpPr>
        <p:spPr>
          <a:xfrm>
            <a:off x="2345055" y="1451610"/>
            <a:ext cx="11118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在职程序猿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63" name="文本框 14"/>
          <p:cNvSpPr txBox="1"/>
          <p:nvPr/>
        </p:nvSpPr>
        <p:spPr>
          <a:xfrm>
            <a:off x="1089025" y="1704975"/>
            <a:ext cx="2412365" cy="3124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具备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开发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基础，热爱互联网技术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2530475" y="4410075"/>
            <a:ext cx="15468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技术进入瓶颈区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68" name="文本框 14"/>
          <p:cNvSpPr txBox="1"/>
          <p:nvPr/>
        </p:nvSpPr>
        <p:spPr>
          <a:xfrm>
            <a:off x="1352550" y="4645025"/>
            <a:ext cx="2673350" cy="5334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工作几年，技术平平没有核心竞争力不知道学什么，不知怎么快速成长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8503920" y="1438275"/>
            <a:ext cx="32639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拒绝平庸  期待蜕变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73" name="文本框 14"/>
          <p:cNvSpPr txBox="1"/>
          <p:nvPr/>
        </p:nvSpPr>
        <p:spPr>
          <a:xfrm>
            <a:off x="8503920" y="1670050"/>
            <a:ext cx="4003040" cy="5334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拒绝成为一个简单的搬砖coder，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期待思维和能力的蜕变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8154670" y="4465955"/>
            <a:ext cx="27355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有进入一线互联网公司梦想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78" name="文本框 14"/>
          <p:cNvSpPr txBox="1"/>
          <p:nvPr/>
        </p:nvSpPr>
        <p:spPr>
          <a:xfrm>
            <a:off x="8154670" y="4707255"/>
            <a:ext cx="2736215" cy="5334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梦想还是要有的万一实现了呢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？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来享学课堂，去BATJ工作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86" name="圆角矩形 85"/>
          <p:cNvSpPr/>
          <p:nvPr/>
        </p:nvSpPr>
        <p:spPr>
          <a:xfrm>
            <a:off x="376555" y="204381"/>
            <a:ext cx="5547360" cy="536119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适合人群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2386330" y="1654810"/>
            <a:ext cx="7137400" cy="3239770"/>
            <a:chOff x="2793" y="1649"/>
            <a:chExt cx="13526" cy="6080"/>
          </a:xfrm>
        </p:grpSpPr>
        <p:grpSp>
          <p:nvGrpSpPr>
            <p:cNvPr id="53" name="组合 52"/>
            <p:cNvGrpSpPr/>
            <p:nvPr/>
          </p:nvGrpSpPr>
          <p:grpSpPr>
            <a:xfrm>
              <a:off x="2793" y="1649"/>
              <a:ext cx="11525" cy="6080"/>
              <a:chOff x="2793" y="1649"/>
              <a:chExt cx="11525" cy="6080"/>
            </a:xfrm>
          </p:grpSpPr>
          <p:grpSp>
            <p:nvGrpSpPr>
              <p:cNvPr id="54" name="组合 53"/>
              <p:cNvGrpSpPr/>
              <p:nvPr/>
            </p:nvGrpSpPr>
            <p:grpSpPr>
              <a:xfrm>
                <a:off x="5114" y="3457"/>
                <a:ext cx="2676" cy="2676"/>
                <a:chOff x="3247445" y="2820896"/>
                <a:chExt cx="1699087" cy="1699087"/>
              </a:xfrm>
            </p:grpSpPr>
            <p:sp>
              <p:nvSpPr>
                <p:cNvPr id="55" name="椭圆 54"/>
                <p:cNvSpPr/>
                <p:nvPr/>
              </p:nvSpPr>
              <p:spPr>
                <a:xfrm>
                  <a:off x="3247445" y="2820896"/>
                  <a:ext cx="1699087" cy="169908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p>
                  <a:pPr algn="ctr"/>
                  <a:endParaRPr lang="zh-CN" altLang="en-US" kern="0">
                    <a:solidFill>
                      <a:prstClr val="white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56" name="Freeform 8"/>
                <p:cNvSpPr>
                  <a:spLocks noEditPoints="1"/>
                </p:cNvSpPr>
                <p:nvPr/>
              </p:nvSpPr>
              <p:spPr bwMode="auto">
                <a:xfrm>
                  <a:off x="3882299" y="3417910"/>
                  <a:ext cx="429377" cy="433466"/>
                </a:xfrm>
                <a:custGeom>
                  <a:avLst/>
                  <a:gdLst>
                    <a:gd name="T0" fmla="*/ 185 w 210"/>
                    <a:gd name="T1" fmla="*/ 212 h 212"/>
                    <a:gd name="T2" fmla="*/ 111 w 210"/>
                    <a:gd name="T3" fmla="*/ 212 h 212"/>
                    <a:gd name="T4" fmla="*/ 111 w 210"/>
                    <a:gd name="T5" fmla="*/ 168 h 212"/>
                    <a:gd name="T6" fmla="*/ 99 w 210"/>
                    <a:gd name="T7" fmla="*/ 168 h 212"/>
                    <a:gd name="T8" fmla="*/ 99 w 210"/>
                    <a:gd name="T9" fmla="*/ 212 h 212"/>
                    <a:gd name="T10" fmla="*/ 24 w 210"/>
                    <a:gd name="T11" fmla="*/ 212 h 212"/>
                    <a:gd name="T12" fmla="*/ 24 w 210"/>
                    <a:gd name="T13" fmla="*/ 139 h 212"/>
                    <a:gd name="T14" fmla="*/ 0 w 210"/>
                    <a:gd name="T15" fmla="*/ 139 h 212"/>
                    <a:gd name="T16" fmla="*/ 0 w 210"/>
                    <a:gd name="T17" fmla="*/ 124 h 212"/>
                    <a:gd name="T18" fmla="*/ 105 w 210"/>
                    <a:gd name="T19" fmla="*/ 0 h 212"/>
                    <a:gd name="T20" fmla="*/ 136 w 210"/>
                    <a:gd name="T21" fmla="*/ 37 h 212"/>
                    <a:gd name="T22" fmla="*/ 136 w 210"/>
                    <a:gd name="T23" fmla="*/ 11 h 212"/>
                    <a:gd name="T24" fmla="*/ 173 w 210"/>
                    <a:gd name="T25" fmla="*/ 11 h 212"/>
                    <a:gd name="T26" fmla="*/ 173 w 210"/>
                    <a:gd name="T27" fmla="*/ 80 h 212"/>
                    <a:gd name="T28" fmla="*/ 210 w 210"/>
                    <a:gd name="T29" fmla="*/ 124 h 212"/>
                    <a:gd name="T30" fmla="*/ 210 w 210"/>
                    <a:gd name="T31" fmla="*/ 139 h 212"/>
                    <a:gd name="T32" fmla="*/ 185 w 210"/>
                    <a:gd name="T33" fmla="*/ 139 h 212"/>
                    <a:gd name="T34" fmla="*/ 185 w 210"/>
                    <a:gd name="T35" fmla="*/ 212 h 212"/>
                    <a:gd name="T36" fmla="*/ 123 w 210"/>
                    <a:gd name="T37" fmla="*/ 199 h 212"/>
                    <a:gd name="T38" fmla="*/ 173 w 210"/>
                    <a:gd name="T39" fmla="*/ 199 h 212"/>
                    <a:gd name="T40" fmla="*/ 173 w 210"/>
                    <a:gd name="T41" fmla="*/ 127 h 212"/>
                    <a:gd name="T42" fmla="*/ 196 w 210"/>
                    <a:gd name="T43" fmla="*/ 127 h 212"/>
                    <a:gd name="T44" fmla="*/ 160 w 210"/>
                    <a:gd name="T45" fmla="*/ 85 h 212"/>
                    <a:gd name="T46" fmla="*/ 160 w 210"/>
                    <a:gd name="T47" fmla="*/ 23 h 212"/>
                    <a:gd name="T48" fmla="*/ 148 w 210"/>
                    <a:gd name="T49" fmla="*/ 23 h 212"/>
                    <a:gd name="T50" fmla="*/ 148 w 210"/>
                    <a:gd name="T51" fmla="*/ 69 h 212"/>
                    <a:gd name="T52" fmla="*/ 105 w 210"/>
                    <a:gd name="T53" fmla="*/ 20 h 212"/>
                    <a:gd name="T54" fmla="*/ 14 w 210"/>
                    <a:gd name="T55" fmla="*/ 127 h 212"/>
                    <a:gd name="T56" fmla="*/ 37 w 210"/>
                    <a:gd name="T57" fmla="*/ 127 h 212"/>
                    <a:gd name="T58" fmla="*/ 37 w 210"/>
                    <a:gd name="T59" fmla="*/ 199 h 212"/>
                    <a:gd name="T60" fmla="*/ 86 w 210"/>
                    <a:gd name="T61" fmla="*/ 199 h 212"/>
                    <a:gd name="T62" fmla="*/ 86 w 210"/>
                    <a:gd name="T63" fmla="*/ 156 h 212"/>
                    <a:gd name="T64" fmla="*/ 123 w 210"/>
                    <a:gd name="T65" fmla="*/ 156 h 212"/>
                    <a:gd name="T66" fmla="*/ 123 w 210"/>
                    <a:gd name="T67" fmla="*/ 199 h 2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10" h="212">
                      <a:moveTo>
                        <a:pt x="185" y="212"/>
                      </a:moveTo>
                      <a:lnTo>
                        <a:pt x="111" y="212"/>
                      </a:lnTo>
                      <a:lnTo>
                        <a:pt x="111" y="168"/>
                      </a:lnTo>
                      <a:lnTo>
                        <a:pt x="99" y="168"/>
                      </a:lnTo>
                      <a:lnTo>
                        <a:pt x="99" y="212"/>
                      </a:lnTo>
                      <a:lnTo>
                        <a:pt x="24" y="212"/>
                      </a:lnTo>
                      <a:lnTo>
                        <a:pt x="24" y="139"/>
                      </a:lnTo>
                      <a:lnTo>
                        <a:pt x="0" y="139"/>
                      </a:lnTo>
                      <a:lnTo>
                        <a:pt x="0" y="124"/>
                      </a:lnTo>
                      <a:lnTo>
                        <a:pt x="105" y="0"/>
                      </a:lnTo>
                      <a:lnTo>
                        <a:pt x="136" y="37"/>
                      </a:lnTo>
                      <a:lnTo>
                        <a:pt x="136" y="11"/>
                      </a:lnTo>
                      <a:lnTo>
                        <a:pt x="173" y="11"/>
                      </a:lnTo>
                      <a:lnTo>
                        <a:pt x="173" y="80"/>
                      </a:lnTo>
                      <a:lnTo>
                        <a:pt x="210" y="124"/>
                      </a:lnTo>
                      <a:lnTo>
                        <a:pt x="210" y="139"/>
                      </a:lnTo>
                      <a:lnTo>
                        <a:pt x="185" y="139"/>
                      </a:lnTo>
                      <a:lnTo>
                        <a:pt x="185" y="212"/>
                      </a:lnTo>
                      <a:close/>
                      <a:moveTo>
                        <a:pt x="123" y="199"/>
                      </a:moveTo>
                      <a:lnTo>
                        <a:pt x="173" y="199"/>
                      </a:lnTo>
                      <a:lnTo>
                        <a:pt x="173" y="127"/>
                      </a:lnTo>
                      <a:lnTo>
                        <a:pt x="196" y="127"/>
                      </a:lnTo>
                      <a:lnTo>
                        <a:pt x="160" y="85"/>
                      </a:lnTo>
                      <a:lnTo>
                        <a:pt x="160" y="23"/>
                      </a:lnTo>
                      <a:lnTo>
                        <a:pt x="148" y="23"/>
                      </a:lnTo>
                      <a:lnTo>
                        <a:pt x="148" y="69"/>
                      </a:lnTo>
                      <a:lnTo>
                        <a:pt x="105" y="20"/>
                      </a:lnTo>
                      <a:lnTo>
                        <a:pt x="14" y="127"/>
                      </a:lnTo>
                      <a:lnTo>
                        <a:pt x="37" y="127"/>
                      </a:lnTo>
                      <a:lnTo>
                        <a:pt x="37" y="199"/>
                      </a:lnTo>
                      <a:lnTo>
                        <a:pt x="86" y="199"/>
                      </a:lnTo>
                      <a:lnTo>
                        <a:pt x="86" y="156"/>
                      </a:lnTo>
                      <a:lnTo>
                        <a:pt x="123" y="156"/>
                      </a:lnTo>
                      <a:lnTo>
                        <a:pt x="123" y="199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95A5A6"/>
                    </a:solidFill>
                    <a:effectLst/>
                    <a:uLnTx/>
                    <a:uFillTx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9433" y="3457"/>
                <a:ext cx="2676" cy="2676"/>
                <a:chOff x="5989847" y="2820896"/>
                <a:chExt cx="1699087" cy="1699087"/>
              </a:xfrm>
            </p:grpSpPr>
            <p:sp>
              <p:nvSpPr>
                <p:cNvPr id="58" name="椭圆 57"/>
                <p:cNvSpPr/>
                <p:nvPr/>
              </p:nvSpPr>
              <p:spPr>
                <a:xfrm>
                  <a:off x="5989847" y="2820896"/>
                  <a:ext cx="1699087" cy="169908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p>
                  <a:pPr algn="ctr"/>
                  <a:endParaRPr lang="zh-CN" altLang="en-US" kern="0">
                    <a:solidFill>
                      <a:prstClr val="white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grpSp>
              <p:nvGrpSpPr>
                <p:cNvPr id="59" name="组合 58"/>
                <p:cNvGrpSpPr/>
                <p:nvPr/>
              </p:nvGrpSpPr>
              <p:grpSpPr>
                <a:xfrm>
                  <a:off x="6583207" y="3444917"/>
                  <a:ext cx="509618" cy="451043"/>
                  <a:chOff x="3418715" y="3207488"/>
                  <a:chExt cx="322621" cy="285539"/>
                </a:xfrm>
                <a:solidFill>
                  <a:schemeClr val="tx1">
                    <a:lumMod val="75000"/>
                    <a:lumOff val="25000"/>
                  </a:schemeClr>
                </a:solidFill>
              </p:grpSpPr>
              <p:sp>
                <p:nvSpPr>
                  <p:cNvPr id="2" name="Freeform 90"/>
                  <p:cNvSpPr>
                    <a:spLocks noEditPoints="1"/>
                  </p:cNvSpPr>
                  <p:nvPr/>
                </p:nvSpPr>
                <p:spPr bwMode="auto">
                  <a:xfrm>
                    <a:off x="3418715" y="3352111"/>
                    <a:ext cx="322621" cy="111249"/>
                  </a:xfrm>
                  <a:custGeom>
                    <a:avLst/>
                    <a:gdLst>
                      <a:gd name="T0" fmla="*/ 261 w 261"/>
                      <a:gd name="T1" fmla="*/ 90 h 90"/>
                      <a:gd name="T2" fmla="*/ 0 w 261"/>
                      <a:gd name="T3" fmla="*/ 90 h 90"/>
                      <a:gd name="T4" fmla="*/ 0 w 261"/>
                      <a:gd name="T5" fmla="*/ 67 h 90"/>
                      <a:gd name="T6" fmla="*/ 34 w 261"/>
                      <a:gd name="T7" fmla="*/ 0 h 90"/>
                      <a:gd name="T8" fmla="*/ 79 w 261"/>
                      <a:gd name="T9" fmla="*/ 0 h 90"/>
                      <a:gd name="T10" fmla="*/ 130 w 261"/>
                      <a:gd name="T11" fmla="*/ 51 h 90"/>
                      <a:gd name="T12" fmla="*/ 182 w 261"/>
                      <a:gd name="T13" fmla="*/ 0 h 90"/>
                      <a:gd name="T14" fmla="*/ 227 w 261"/>
                      <a:gd name="T15" fmla="*/ 0 h 90"/>
                      <a:gd name="T16" fmla="*/ 261 w 261"/>
                      <a:gd name="T17" fmla="*/ 67 h 90"/>
                      <a:gd name="T18" fmla="*/ 261 w 261"/>
                      <a:gd name="T19" fmla="*/ 90 h 90"/>
                      <a:gd name="T20" fmla="*/ 13 w 261"/>
                      <a:gd name="T21" fmla="*/ 77 h 90"/>
                      <a:gd name="T22" fmla="*/ 249 w 261"/>
                      <a:gd name="T23" fmla="*/ 77 h 90"/>
                      <a:gd name="T24" fmla="*/ 249 w 261"/>
                      <a:gd name="T25" fmla="*/ 70 h 90"/>
                      <a:gd name="T26" fmla="*/ 219 w 261"/>
                      <a:gd name="T27" fmla="*/ 12 h 90"/>
                      <a:gd name="T28" fmla="*/ 187 w 261"/>
                      <a:gd name="T29" fmla="*/ 12 h 90"/>
                      <a:gd name="T30" fmla="*/ 130 w 261"/>
                      <a:gd name="T31" fmla="*/ 70 h 90"/>
                      <a:gd name="T32" fmla="*/ 73 w 261"/>
                      <a:gd name="T33" fmla="*/ 12 h 90"/>
                      <a:gd name="T34" fmla="*/ 40 w 261"/>
                      <a:gd name="T35" fmla="*/ 12 h 90"/>
                      <a:gd name="T36" fmla="*/ 13 w 261"/>
                      <a:gd name="T37" fmla="*/ 70 h 90"/>
                      <a:gd name="T38" fmla="*/ 13 w 261"/>
                      <a:gd name="T39" fmla="*/ 77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261" h="90">
                        <a:moveTo>
                          <a:pt x="261" y="90"/>
                        </a:moveTo>
                        <a:lnTo>
                          <a:pt x="0" y="90"/>
                        </a:lnTo>
                        <a:lnTo>
                          <a:pt x="0" y="67"/>
                        </a:lnTo>
                        <a:lnTo>
                          <a:pt x="34" y="0"/>
                        </a:lnTo>
                        <a:lnTo>
                          <a:pt x="79" y="0"/>
                        </a:lnTo>
                        <a:lnTo>
                          <a:pt x="130" y="51"/>
                        </a:lnTo>
                        <a:lnTo>
                          <a:pt x="182" y="0"/>
                        </a:lnTo>
                        <a:lnTo>
                          <a:pt x="227" y="0"/>
                        </a:lnTo>
                        <a:lnTo>
                          <a:pt x="261" y="67"/>
                        </a:lnTo>
                        <a:lnTo>
                          <a:pt x="261" y="90"/>
                        </a:lnTo>
                        <a:close/>
                        <a:moveTo>
                          <a:pt x="13" y="77"/>
                        </a:moveTo>
                        <a:lnTo>
                          <a:pt x="249" y="77"/>
                        </a:lnTo>
                        <a:lnTo>
                          <a:pt x="249" y="70"/>
                        </a:lnTo>
                        <a:lnTo>
                          <a:pt x="219" y="12"/>
                        </a:lnTo>
                        <a:lnTo>
                          <a:pt x="187" y="12"/>
                        </a:lnTo>
                        <a:lnTo>
                          <a:pt x="130" y="70"/>
                        </a:lnTo>
                        <a:lnTo>
                          <a:pt x="73" y="12"/>
                        </a:lnTo>
                        <a:lnTo>
                          <a:pt x="40" y="12"/>
                        </a:lnTo>
                        <a:lnTo>
                          <a:pt x="13" y="70"/>
                        </a:lnTo>
                        <a:lnTo>
                          <a:pt x="13" y="7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61" name="Rectangle 91"/>
                  <p:cNvSpPr>
                    <a:spLocks noChangeArrowheads="1"/>
                  </p:cNvSpPr>
                  <p:nvPr/>
                </p:nvSpPr>
                <p:spPr bwMode="auto">
                  <a:xfrm>
                    <a:off x="3418715" y="3485610"/>
                    <a:ext cx="320149" cy="741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3" name="Freeform 92"/>
                  <p:cNvSpPr>
                    <a:spLocks noEditPoints="1"/>
                  </p:cNvSpPr>
                  <p:nvPr/>
                </p:nvSpPr>
                <p:spPr bwMode="auto">
                  <a:xfrm>
                    <a:off x="3484228" y="3207488"/>
                    <a:ext cx="190359" cy="171818"/>
                  </a:xfrm>
                  <a:custGeom>
                    <a:avLst/>
                    <a:gdLst>
                      <a:gd name="T0" fmla="*/ 77 w 154"/>
                      <a:gd name="T1" fmla="*/ 139 h 139"/>
                      <a:gd name="T2" fmla="*/ 0 w 154"/>
                      <a:gd name="T3" fmla="*/ 62 h 139"/>
                      <a:gd name="T4" fmla="*/ 58 w 154"/>
                      <a:gd name="T5" fmla="*/ 62 h 139"/>
                      <a:gd name="T6" fmla="*/ 58 w 154"/>
                      <a:gd name="T7" fmla="*/ 0 h 139"/>
                      <a:gd name="T8" fmla="*/ 95 w 154"/>
                      <a:gd name="T9" fmla="*/ 0 h 139"/>
                      <a:gd name="T10" fmla="*/ 95 w 154"/>
                      <a:gd name="T11" fmla="*/ 62 h 139"/>
                      <a:gd name="T12" fmla="*/ 154 w 154"/>
                      <a:gd name="T13" fmla="*/ 62 h 139"/>
                      <a:gd name="T14" fmla="*/ 77 w 154"/>
                      <a:gd name="T15" fmla="*/ 139 h 139"/>
                      <a:gd name="T16" fmla="*/ 15 w 154"/>
                      <a:gd name="T17" fmla="*/ 68 h 139"/>
                      <a:gd name="T18" fmla="*/ 77 w 154"/>
                      <a:gd name="T19" fmla="*/ 129 h 139"/>
                      <a:gd name="T20" fmla="*/ 140 w 154"/>
                      <a:gd name="T21" fmla="*/ 68 h 139"/>
                      <a:gd name="T22" fmla="*/ 89 w 154"/>
                      <a:gd name="T23" fmla="*/ 68 h 139"/>
                      <a:gd name="T24" fmla="*/ 89 w 154"/>
                      <a:gd name="T25" fmla="*/ 6 h 139"/>
                      <a:gd name="T26" fmla="*/ 65 w 154"/>
                      <a:gd name="T27" fmla="*/ 6 h 139"/>
                      <a:gd name="T28" fmla="*/ 65 w 154"/>
                      <a:gd name="T29" fmla="*/ 68 h 139"/>
                      <a:gd name="T30" fmla="*/ 15 w 154"/>
                      <a:gd name="T31" fmla="*/ 68 h 1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54" h="139">
                        <a:moveTo>
                          <a:pt x="77" y="139"/>
                        </a:moveTo>
                        <a:lnTo>
                          <a:pt x="0" y="62"/>
                        </a:lnTo>
                        <a:lnTo>
                          <a:pt x="58" y="62"/>
                        </a:lnTo>
                        <a:lnTo>
                          <a:pt x="58" y="0"/>
                        </a:lnTo>
                        <a:lnTo>
                          <a:pt x="95" y="0"/>
                        </a:lnTo>
                        <a:lnTo>
                          <a:pt x="95" y="62"/>
                        </a:lnTo>
                        <a:lnTo>
                          <a:pt x="154" y="62"/>
                        </a:lnTo>
                        <a:lnTo>
                          <a:pt x="77" y="139"/>
                        </a:lnTo>
                        <a:close/>
                        <a:moveTo>
                          <a:pt x="15" y="68"/>
                        </a:moveTo>
                        <a:lnTo>
                          <a:pt x="77" y="129"/>
                        </a:lnTo>
                        <a:lnTo>
                          <a:pt x="140" y="68"/>
                        </a:lnTo>
                        <a:lnTo>
                          <a:pt x="89" y="68"/>
                        </a:lnTo>
                        <a:lnTo>
                          <a:pt x="89" y="6"/>
                        </a:lnTo>
                        <a:lnTo>
                          <a:pt x="65" y="6"/>
                        </a:lnTo>
                        <a:lnTo>
                          <a:pt x="65" y="68"/>
                        </a:lnTo>
                        <a:lnTo>
                          <a:pt x="15" y="6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</p:grpSp>
          </p:grpSp>
          <p:sp>
            <p:nvSpPr>
              <p:cNvPr id="4" name="弧形 3"/>
              <p:cNvSpPr/>
              <p:nvPr/>
            </p:nvSpPr>
            <p:spPr>
              <a:xfrm>
                <a:off x="2793" y="1649"/>
                <a:ext cx="3615" cy="3615"/>
              </a:xfrm>
              <a:prstGeom prst="arc">
                <a:avLst>
                  <a:gd name="adj1" fmla="val 16649752"/>
                  <a:gd name="adj2" fmla="val 0"/>
                </a:avLst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  <a:headEnd type="oval" w="med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79" name="弧形 78"/>
              <p:cNvSpPr/>
              <p:nvPr/>
            </p:nvSpPr>
            <p:spPr>
              <a:xfrm flipH="1" flipV="1">
                <a:off x="10704" y="4084"/>
                <a:ext cx="3615" cy="3615"/>
              </a:xfrm>
              <a:prstGeom prst="arc">
                <a:avLst>
                  <a:gd name="adj1" fmla="val 14140833"/>
                  <a:gd name="adj2" fmla="val 21095466"/>
                </a:avLst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  <a:headEnd type="oval" w="med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80" name="弧形 79"/>
              <p:cNvSpPr/>
              <p:nvPr/>
            </p:nvSpPr>
            <p:spPr>
              <a:xfrm flipV="1">
                <a:off x="5138" y="4115"/>
                <a:ext cx="3615" cy="3615"/>
              </a:xfrm>
              <a:prstGeom prst="arc">
                <a:avLst>
                  <a:gd name="adj1" fmla="val 14140833"/>
                  <a:gd name="adj2" fmla="val 21095466"/>
                </a:avLst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  <a:headEnd type="oval" w="med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grpSp>
            <p:nvGrpSpPr>
              <p:cNvPr id="81" name="组合 80"/>
              <p:cNvGrpSpPr/>
              <p:nvPr/>
            </p:nvGrpSpPr>
            <p:grpSpPr>
              <a:xfrm>
                <a:off x="7243" y="3457"/>
                <a:ext cx="2676" cy="2676"/>
                <a:chOff x="4599589" y="2820896"/>
                <a:chExt cx="1699087" cy="1699087"/>
              </a:xfrm>
            </p:grpSpPr>
            <p:sp>
              <p:nvSpPr>
                <p:cNvPr id="85" name="椭圆 84"/>
                <p:cNvSpPr/>
                <p:nvPr/>
              </p:nvSpPr>
              <p:spPr>
                <a:xfrm>
                  <a:off x="4599589" y="2820896"/>
                  <a:ext cx="1699087" cy="169908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9C5D9"/>
                    </a:gs>
                    <a:gs pos="39000">
                      <a:srgbClr val="79C5D9"/>
                    </a:gs>
                    <a:gs pos="100000">
                      <a:srgbClr val="00D7FE"/>
                    </a:gs>
                  </a:gsLst>
                  <a:lin ang="135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grpSp>
              <p:nvGrpSpPr>
                <p:cNvPr id="87" name="组合 86"/>
                <p:cNvGrpSpPr/>
                <p:nvPr/>
              </p:nvGrpSpPr>
              <p:grpSpPr>
                <a:xfrm>
                  <a:off x="5179675" y="3408942"/>
                  <a:ext cx="533672" cy="531778"/>
                  <a:chOff x="2672112" y="2460885"/>
                  <a:chExt cx="348580" cy="347343"/>
                </a:xfrm>
                <a:solidFill>
                  <a:schemeClr val="bg1"/>
                </a:solidFill>
              </p:grpSpPr>
              <p:sp>
                <p:nvSpPr>
                  <p:cNvPr id="88" name="Freeform 64"/>
                  <p:cNvSpPr>
                    <a:spLocks noEditPoints="1"/>
                  </p:cNvSpPr>
                  <p:nvPr/>
                </p:nvSpPr>
                <p:spPr bwMode="auto">
                  <a:xfrm>
                    <a:off x="2672112" y="2460885"/>
                    <a:ext cx="348580" cy="347343"/>
                  </a:xfrm>
                  <a:custGeom>
                    <a:avLst/>
                    <a:gdLst>
                      <a:gd name="T0" fmla="*/ 77 w 183"/>
                      <a:gd name="T1" fmla="*/ 165 h 182"/>
                      <a:gd name="T2" fmla="*/ 46 w 183"/>
                      <a:gd name="T3" fmla="*/ 171 h 182"/>
                      <a:gd name="T4" fmla="*/ 35 w 183"/>
                      <a:gd name="T5" fmla="*/ 164 h 182"/>
                      <a:gd name="T6" fmla="*/ 29 w 183"/>
                      <a:gd name="T7" fmla="*/ 133 h 182"/>
                      <a:gd name="T8" fmla="*/ 18 w 183"/>
                      <a:gd name="T9" fmla="*/ 106 h 182"/>
                      <a:gd name="T10" fmla="*/ 0 w 183"/>
                      <a:gd name="T11" fmla="*/ 80 h 182"/>
                      <a:gd name="T12" fmla="*/ 3 w 183"/>
                      <a:gd name="T13" fmla="*/ 67 h 182"/>
                      <a:gd name="T14" fmla="*/ 29 w 183"/>
                      <a:gd name="T15" fmla="*/ 49 h 182"/>
                      <a:gd name="T16" fmla="*/ 49 w 183"/>
                      <a:gd name="T17" fmla="*/ 29 h 182"/>
                      <a:gd name="T18" fmla="*/ 67 w 183"/>
                      <a:gd name="T19" fmla="*/ 3 h 182"/>
                      <a:gd name="T20" fmla="*/ 80 w 183"/>
                      <a:gd name="T21" fmla="*/ 0 h 182"/>
                      <a:gd name="T22" fmla="*/ 107 w 183"/>
                      <a:gd name="T23" fmla="*/ 17 h 182"/>
                      <a:gd name="T24" fmla="*/ 133 w 183"/>
                      <a:gd name="T25" fmla="*/ 28 h 182"/>
                      <a:gd name="T26" fmla="*/ 164 w 183"/>
                      <a:gd name="T27" fmla="*/ 35 h 182"/>
                      <a:gd name="T28" fmla="*/ 171 w 183"/>
                      <a:gd name="T29" fmla="*/ 46 h 182"/>
                      <a:gd name="T30" fmla="*/ 165 w 183"/>
                      <a:gd name="T31" fmla="*/ 77 h 182"/>
                      <a:gd name="T32" fmla="*/ 165 w 183"/>
                      <a:gd name="T33" fmla="*/ 106 h 182"/>
                      <a:gd name="T34" fmla="*/ 171 w 183"/>
                      <a:gd name="T35" fmla="*/ 136 h 182"/>
                      <a:gd name="T36" fmla="*/ 164 w 183"/>
                      <a:gd name="T37" fmla="*/ 148 h 182"/>
                      <a:gd name="T38" fmla="*/ 133 w 183"/>
                      <a:gd name="T39" fmla="*/ 154 h 182"/>
                      <a:gd name="T40" fmla="*/ 107 w 183"/>
                      <a:gd name="T41" fmla="*/ 165 h 182"/>
                      <a:gd name="T42" fmla="*/ 87 w 183"/>
                      <a:gd name="T43" fmla="*/ 174 h 182"/>
                      <a:gd name="T44" fmla="*/ 102 w 183"/>
                      <a:gd name="T45" fmla="*/ 158 h 182"/>
                      <a:gd name="T46" fmla="*/ 119 w 183"/>
                      <a:gd name="T47" fmla="*/ 170 h 182"/>
                      <a:gd name="T48" fmla="*/ 127 w 183"/>
                      <a:gd name="T49" fmla="*/ 149 h 182"/>
                      <a:gd name="T50" fmla="*/ 147 w 183"/>
                      <a:gd name="T51" fmla="*/ 153 h 182"/>
                      <a:gd name="T52" fmla="*/ 146 w 183"/>
                      <a:gd name="T53" fmla="*/ 131 h 182"/>
                      <a:gd name="T54" fmla="*/ 167 w 183"/>
                      <a:gd name="T55" fmla="*/ 127 h 182"/>
                      <a:gd name="T56" fmla="*/ 157 w 183"/>
                      <a:gd name="T57" fmla="*/ 107 h 182"/>
                      <a:gd name="T58" fmla="*/ 175 w 183"/>
                      <a:gd name="T59" fmla="*/ 96 h 182"/>
                      <a:gd name="T60" fmla="*/ 158 w 183"/>
                      <a:gd name="T61" fmla="*/ 81 h 182"/>
                      <a:gd name="T62" fmla="*/ 170 w 183"/>
                      <a:gd name="T63" fmla="*/ 64 h 182"/>
                      <a:gd name="T64" fmla="*/ 149 w 183"/>
                      <a:gd name="T65" fmla="*/ 56 h 182"/>
                      <a:gd name="T66" fmla="*/ 154 w 183"/>
                      <a:gd name="T67" fmla="*/ 36 h 182"/>
                      <a:gd name="T68" fmla="*/ 131 w 183"/>
                      <a:gd name="T69" fmla="*/ 37 h 182"/>
                      <a:gd name="T70" fmla="*/ 128 w 183"/>
                      <a:gd name="T71" fmla="*/ 16 h 182"/>
                      <a:gd name="T72" fmla="*/ 107 w 183"/>
                      <a:gd name="T73" fmla="*/ 26 h 182"/>
                      <a:gd name="T74" fmla="*/ 96 w 183"/>
                      <a:gd name="T75" fmla="*/ 8 h 182"/>
                      <a:gd name="T76" fmla="*/ 81 w 183"/>
                      <a:gd name="T77" fmla="*/ 25 h 182"/>
                      <a:gd name="T78" fmla="*/ 64 w 183"/>
                      <a:gd name="T79" fmla="*/ 13 h 182"/>
                      <a:gd name="T80" fmla="*/ 57 w 183"/>
                      <a:gd name="T81" fmla="*/ 34 h 182"/>
                      <a:gd name="T82" fmla="*/ 36 w 183"/>
                      <a:gd name="T83" fmla="*/ 29 h 182"/>
                      <a:gd name="T84" fmla="*/ 37 w 183"/>
                      <a:gd name="T85" fmla="*/ 51 h 182"/>
                      <a:gd name="T86" fmla="*/ 16 w 183"/>
                      <a:gd name="T87" fmla="*/ 55 h 182"/>
                      <a:gd name="T88" fmla="*/ 26 w 183"/>
                      <a:gd name="T89" fmla="*/ 75 h 182"/>
                      <a:gd name="T90" fmla="*/ 8 w 183"/>
                      <a:gd name="T91" fmla="*/ 87 h 182"/>
                      <a:gd name="T92" fmla="*/ 25 w 183"/>
                      <a:gd name="T93" fmla="*/ 102 h 182"/>
                      <a:gd name="T94" fmla="*/ 13 w 183"/>
                      <a:gd name="T95" fmla="*/ 119 h 182"/>
                      <a:gd name="T96" fmla="*/ 34 w 183"/>
                      <a:gd name="T97" fmla="*/ 126 h 182"/>
                      <a:gd name="T98" fmla="*/ 29 w 183"/>
                      <a:gd name="T99" fmla="*/ 147 h 182"/>
                      <a:gd name="T100" fmla="*/ 52 w 183"/>
                      <a:gd name="T101" fmla="*/ 146 h 182"/>
                      <a:gd name="T102" fmla="*/ 55 w 183"/>
                      <a:gd name="T103" fmla="*/ 166 h 182"/>
                      <a:gd name="T104" fmla="*/ 76 w 183"/>
                      <a:gd name="T105" fmla="*/ 157 h 182"/>
                      <a:gd name="T106" fmla="*/ 87 w 183"/>
                      <a:gd name="T107" fmla="*/ 174 h 1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183" h="182">
                        <a:moveTo>
                          <a:pt x="103" y="182"/>
                        </a:moveTo>
                        <a:cubicBezTo>
                          <a:pt x="80" y="182"/>
                          <a:pt x="80" y="182"/>
                          <a:pt x="80" y="182"/>
                        </a:cubicBezTo>
                        <a:cubicBezTo>
                          <a:pt x="77" y="165"/>
                          <a:pt x="77" y="165"/>
                          <a:pt x="77" y="165"/>
                        </a:cubicBezTo>
                        <a:cubicBezTo>
                          <a:pt x="77" y="165"/>
                          <a:pt x="77" y="165"/>
                          <a:pt x="77" y="165"/>
                        </a:cubicBezTo>
                        <a:cubicBezTo>
                          <a:pt x="67" y="180"/>
                          <a:pt x="67" y="180"/>
                          <a:pt x="67" y="180"/>
                        </a:cubicBezTo>
                        <a:cubicBezTo>
                          <a:pt x="46" y="171"/>
                          <a:pt x="46" y="171"/>
                          <a:pt x="46" y="171"/>
                        </a:cubicBezTo>
                        <a:cubicBezTo>
                          <a:pt x="50" y="154"/>
                          <a:pt x="50" y="154"/>
                          <a:pt x="50" y="154"/>
                        </a:cubicBezTo>
                        <a:cubicBezTo>
                          <a:pt x="50" y="154"/>
                          <a:pt x="50" y="154"/>
                          <a:pt x="49" y="154"/>
                        </a:cubicBezTo>
                        <a:cubicBezTo>
                          <a:pt x="35" y="164"/>
                          <a:pt x="35" y="164"/>
                          <a:pt x="35" y="164"/>
                        </a:cubicBezTo>
                        <a:cubicBezTo>
                          <a:pt x="19" y="148"/>
                          <a:pt x="19" y="148"/>
                          <a:pt x="19" y="148"/>
                        </a:cubicBezTo>
                        <a:cubicBezTo>
                          <a:pt x="29" y="133"/>
                          <a:pt x="29" y="133"/>
                          <a:pt x="29" y="133"/>
                        </a:cubicBezTo>
                        <a:cubicBezTo>
                          <a:pt x="29" y="133"/>
                          <a:pt x="29" y="133"/>
                          <a:pt x="29" y="133"/>
                        </a:cubicBezTo>
                        <a:cubicBezTo>
                          <a:pt x="12" y="136"/>
                          <a:pt x="12" y="136"/>
                          <a:pt x="12" y="136"/>
                        </a:cubicBezTo>
                        <a:cubicBezTo>
                          <a:pt x="3" y="116"/>
                          <a:pt x="3" y="116"/>
                          <a:pt x="3" y="116"/>
                        </a:cubicBezTo>
                        <a:cubicBezTo>
                          <a:pt x="18" y="106"/>
                          <a:pt x="18" y="106"/>
                          <a:pt x="18" y="106"/>
                        </a:cubicBezTo>
                        <a:cubicBezTo>
                          <a:pt x="18" y="106"/>
                          <a:pt x="18" y="106"/>
                          <a:pt x="18" y="106"/>
                        </a:cubicBezTo>
                        <a:cubicBezTo>
                          <a:pt x="0" y="102"/>
                          <a:pt x="0" y="102"/>
                          <a:pt x="0" y="102"/>
                        </a:cubicBezTo>
                        <a:cubicBezTo>
                          <a:pt x="0" y="80"/>
                          <a:pt x="0" y="80"/>
                          <a:pt x="0" y="80"/>
                        </a:cubicBezTo>
                        <a:cubicBezTo>
                          <a:pt x="18" y="77"/>
                          <a:pt x="18" y="77"/>
                          <a:pt x="18" y="77"/>
                        </a:cubicBezTo>
                        <a:cubicBezTo>
                          <a:pt x="18" y="77"/>
                          <a:pt x="18" y="76"/>
                          <a:pt x="18" y="76"/>
                        </a:cubicBezTo>
                        <a:cubicBezTo>
                          <a:pt x="3" y="67"/>
                          <a:pt x="3" y="67"/>
                          <a:pt x="3" y="67"/>
                        </a:cubicBezTo>
                        <a:cubicBezTo>
                          <a:pt x="12" y="46"/>
                          <a:pt x="12" y="46"/>
                          <a:pt x="12" y="46"/>
                        </a:cubicBezTo>
                        <a:cubicBezTo>
                          <a:pt x="29" y="50"/>
                          <a:pt x="29" y="50"/>
                          <a:pt x="29" y="50"/>
                        </a:cubicBezTo>
                        <a:cubicBezTo>
                          <a:pt x="29" y="49"/>
                          <a:pt x="29" y="49"/>
                          <a:pt x="29" y="49"/>
                        </a:cubicBezTo>
                        <a:cubicBezTo>
                          <a:pt x="19" y="35"/>
                          <a:pt x="19" y="35"/>
                          <a:pt x="19" y="35"/>
                        </a:cubicBezTo>
                        <a:cubicBezTo>
                          <a:pt x="35" y="19"/>
                          <a:pt x="35" y="19"/>
                          <a:pt x="35" y="19"/>
                        </a:cubicBezTo>
                        <a:cubicBezTo>
                          <a:pt x="49" y="29"/>
                          <a:pt x="49" y="29"/>
                          <a:pt x="49" y="29"/>
                        </a:cubicBezTo>
                        <a:cubicBezTo>
                          <a:pt x="50" y="29"/>
                          <a:pt x="50" y="28"/>
                          <a:pt x="50" y="28"/>
                        </a:cubicBezTo>
                        <a:cubicBezTo>
                          <a:pt x="46" y="11"/>
                          <a:pt x="46" y="11"/>
                          <a:pt x="46" y="11"/>
                        </a:cubicBezTo>
                        <a:cubicBezTo>
                          <a:pt x="67" y="3"/>
                          <a:pt x="67" y="3"/>
                          <a:pt x="67" y="3"/>
                        </a:cubicBezTo>
                        <a:cubicBezTo>
                          <a:pt x="77" y="17"/>
                          <a:pt x="77" y="17"/>
                          <a:pt x="77" y="17"/>
                        </a:cubicBezTo>
                        <a:cubicBezTo>
                          <a:pt x="77" y="17"/>
                          <a:pt x="77" y="17"/>
                          <a:pt x="77" y="17"/>
                        </a:cubicBezTo>
                        <a:cubicBezTo>
                          <a:pt x="80" y="0"/>
                          <a:pt x="80" y="0"/>
                          <a:pt x="80" y="0"/>
                        </a:cubicBezTo>
                        <a:cubicBezTo>
                          <a:pt x="103" y="0"/>
                          <a:pt x="103" y="0"/>
                          <a:pt x="103" y="0"/>
                        </a:cubicBezTo>
                        <a:cubicBezTo>
                          <a:pt x="106" y="17"/>
                          <a:pt x="106" y="17"/>
                          <a:pt x="106" y="17"/>
                        </a:cubicBezTo>
                        <a:cubicBezTo>
                          <a:pt x="106" y="17"/>
                          <a:pt x="106" y="17"/>
                          <a:pt x="107" y="17"/>
                        </a:cubicBezTo>
                        <a:cubicBezTo>
                          <a:pt x="116" y="3"/>
                          <a:pt x="116" y="3"/>
                          <a:pt x="116" y="3"/>
                        </a:cubicBezTo>
                        <a:cubicBezTo>
                          <a:pt x="137" y="11"/>
                          <a:pt x="137" y="11"/>
                          <a:pt x="137" y="11"/>
                        </a:cubicBezTo>
                        <a:cubicBezTo>
                          <a:pt x="133" y="28"/>
                          <a:pt x="133" y="28"/>
                          <a:pt x="133" y="28"/>
                        </a:cubicBezTo>
                        <a:cubicBezTo>
                          <a:pt x="133" y="28"/>
                          <a:pt x="133" y="29"/>
                          <a:pt x="134" y="29"/>
                        </a:cubicBezTo>
                        <a:cubicBezTo>
                          <a:pt x="148" y="19"/>
                          <a:pt x="148" y="19"/>
                          <a:pt x="148" y="19"/>
                        </a:cubicBezTo>
                        <a:cubicBezTo>
                          <a:pt x="164" y="35"/>
                          <a:pt x="164" y="35"/>
                          <a:pt x="164" y="35"/>
                        </a:cubicBezTo>
                        <a:cubicBezTo>
                          <a:pt x="154" y="49"/>
                          <a:pt x="154" y="49"/>
                          <a:pt x="154" y="49"/>
                        </a:cubicBezTo>
                        <a:cubicBezTo>
                          <a:pt x="154" y="49"/>
                          <a:pt x="154" y="49"/>
                          <a:pt x="154" y="50"/>
                        </a:cubicBezTo>
                        <a:cubicBezTo>
                          <a:pt x="171" y="46"/>
                          <a:pt x="171" y="46"/>
                          <a:pt x="171" y="46"/>
                        </a:cubicBezTo>
                        <a:cubicBezTo>
                          <a:pt x="180" y="67"/>
                          <a:pt x="180" y="67"/>
                          <a:pt x="180" y="67"/>
                        </a:cubicBezTo>
                        <a:cubicBezTo>
                          <a:pt x="165" y="76"/>
                          <a:pt x="165" y="76"/>
                          <a:pt x="165" y="76"/>
                        </a:cubicBezTo>
                        <a:cubicBezTo>
                          <a:pt x="165" y="76"/>
                          <a:pt x="165" y="77"/>
                          <a:pt x="165" y="77"/>
                        </a:cubicBezTo>
                        <a:cubicBezTo>
                          <a:pt x="183" y="80"/>
                          <a:pt x="183" y="80"/>
                          <a:pt x="183" y="80"/>
                        </a:cubicBezTo>
                        <a:cubicBezTo>
                          <a:pt x="183" y="102"/>
                          <a:pt x="183" y="102"/>
                          <a:pt x="183" y="102"/>
                        </a:cubicBezTo>
                        <a:cubicBezTo>
                          <a:pt x="165" y="106"/>
                          <a:pt x="165" y="106"/>
                          <a:pt x="165" y="106"/>
                        </a:cubicBezTo>
                        <a:cubicBezTo>
                          <a:pt x="165" y="106"/>
                          <a:pt x="165" y="106"/>
                          <a:pt x="165" y="106"/>
                        </a:cubicBezTo>
                        <a:cubicBezTo>
                          <a:pt x="180" y="116"/>
                          <a:pt x="180" y="116"/>
                          <a:pt x="180" y="116"/>
                        </a:cubicBezTo>
                        <a:cubicBezTo>
                          <a:pt x="171" y="136"/>
                          <a:pt x="171" y="136"/>
                          <a:pt x="171" y="136"/>
                        </a:cubicBezTo>
                        <a:cubicBezTo>
                          <a:pt x="154" y="133"/>
                          <a:pt x="154" y="133"/>
                          <a:pt x="154" y="133"/>
                        </a:cubicBezTo>
                        <a:cubicBezTo>
                          <a:pt x="154" y="133"/>
                          <a:pt x="154" y="133"/>
                          <a:pt x="154" y="133"/>
                        </a:cubicBezTo>
                        <a:cubicBezTo>
                          <a:pt x="164" y="148"/>
                          <a:pt x="164" y="148"/>
                          <a:pt x="164" y="148"/>
                        </a:cubicBezTo>
                        <a:cubicBezTo>
                          <a:pt x="148" y="164"/>
                          <a:pt x="148" y="164"/>
                          <a:pt x="148" y="164"/>
                        </a:cubicBezTo>
                        <a:cubicBezTo>
                          <a:pt x="134" y="154"/>
                          <a:pt x="134" y="154"/>
                          <a:pt x="134" y="154"/>
                        </a:cubicBezTo>
                        <a:cubicBezTo>
                          <a:pt x="133" y="154"/>
                          <a:pt x="133" y="154"/>
                          <a:pt x="133" y="154"/>
                        </a:cubicBezTo>
                        <a:cubicBezTo>
                          <a:pt x="137" y="171"/>
                          <a:pt x="137" y="171"/>
                          <a:pt x="137" y="171"/>
                        </a:cubicBezTo>
                        <a:cubicBezTo>
                          <a:pt x="116" y="180"/>
                          <a:pt x="116" y="180"/>
                          <a:pt x="116" y="180"/>
                        </a:cubicBezTo>
                        <a:cubicBezTo>
                          <a:pt x="107" y="165"/>
                          <a:pt x="107" y="165"/>
                          <a:pt x="107" y="165"/>
                        </a:cubicBezTo>
                        <a:cubicBezTo>
                          <a:pt x="106" y="165"/>
                          <a:pt x="106" y="165"/>
                          <a:pt x="106" y="165"/>
                        </a:cubicBezTo>
                        <a:lnTo>
                          <a:pt x="103" y="182"/>
                        </a:lnTo>
                        <a:close/>
                        <a:moveTo>
                          <a:pt x="87" y="174"/>
                        </a:moveTo>
                        <a:cubicBezTo>
                          <a:pt x="96" y="174"/>
                          <a:pt x="96" y="174"/>
                          <a:pt x="96" y="174"/>
                        </a:cubicBezTo>
                        <a:cubicBezTo>
                          <a:pt x="99" y="158"/>
                          <a:pt x="99" y="158"/>
                          <a:pt x="99" y="158"/>
                        </a:cubicBezTo>
                        <a:cubicBezTo>
                          <a:pt x="102" y="158"/>
                          <a:pt x="102" y="158"/>
                          <a:pt x="102" y="158"/>
                        </a:cubicBezTo>
                        <a:cubicBezTo>
                          <a:pt x="104" y="157"/>
                          <a:pt x="106" y="157"/>
                          <a:pt x="107" y="157"/>
                        </a:cubicBezTo>
                        <a:cubicBezTo>
                          <a:pt x="110" y="156"/>
                          <a:pt x="110" y="156"/>
                          <a:pt x="110" y="156"/>
                        </a:cubicBezTo>
                        <a:cubicBezTo>
                          <a:pt x="119" y="170"/>
                          <a:pt x="119" y="170"/>
                          <a:pt x="119" y="170"/>
                        </a:cubicBezTo>
                        <a:cubicBezTo>
                          <a:pt x="128" y="166"/>
                          <a:pt x="128" y="166"/>
                          <a:pt x="128" y="166"/>
                        </a:cubicBezTo>
                        <a:cubicBezTo>
                          <a:pt x="124" y="150"/>
                          <a:pt x="124" y="150"/>
                          <a:pt x="124" y="150"/>
                        </a:cubicBezTo>
                        <a:cubicBezTo>
                          <a:pt x="127" y="149"/>
                          <a:pt x="127" y="149"/>
                          <a:pt x="127" y="149"/>
                        </a:cubicBezTo>
                        <a:cubicBezTo>
                          <a:pt x="128" y="148"/>
                          <a:pt x="130" y="147"/>
                          <a:pt x="131" y="146"/>
                        </a:cubicBezTo>
                        <a:cubicBezTo>
                          <a:pt x="134" y="144"/>
                          <a:pt x="134" y="144"/>
                          <a:pt x="134" y="144"/>
                        </a:cubicBezTo>
                        <a:cubicBezTo>
                          <a:pt x="147" y="153"/>
                          <a:pt x="147" y="153"/>
                          <a:pt x="147" y="153"/>
                        </a:cubicBezTo>
                        <a:cubicBezTo>
                          <a:pt x="154" y="147"/>
                          <a:pt x="154" y="147"/>
                          <a:pt x="154" y="147"/>
                        </a:cubicBezTo>
                        <a:cubicBezTo>
                          <a:pt x="144" y="133"/>
                          <a:pt x="144" y="133"/>
                          <a:pt x="144" y="133"/>
                        </a:cubicBezTo>
                        <a:cubicBezTo>
                          <a:pt x="146" y="131"/>
                          <a:pt x="146" y="131"/>
                          <a:pt x="146" y="131"/>
                        </a:cubicBezTo>
                        <a:cubicBezTo>
                          <a:pt x="147" y="129"/>
                          <a:pt x="148" y="128"/>
                          <a:pt x="149" y="126"/>
                        </a:cubicBezTo>
                        <a:cubicBezTo>
                          <a:pt x="150" y="124"/>
                          <a:pt x="150" y="124"/>
                          <a:pt x="150" y="124"/>
                        </a:cubicBezTo>
                        <a:cubicBezTo>
                          <a:pt x="167" y="127"/>
                          <a:pt x="167" y="127"/>
                          <a:pt x="167" y="127"/>
                        </a:cubicBezTo>
                        <a:cubicBezTo>
                          <a:pt x="170" y="119"/>
                          <a:pt x="170" y="119"/>
                          <a:pt x="170" y="119"/>
                        </a:cubicBezTo>
                        <a:cubicBezTo>
                          <a:pt x="156" y="110"/>
                          <a:pt x="156" y="110"/>
                          <a:pt x="156" y="110"/>
                        </a:cubicBezTo>
                        <a:cubicBezTo>
                          <a:pt x="157" y="107"/>
                          <a:pt x="157" y="107"/>
                          <a:pt x="157" y="107"/>
                        </a:cubicBezTo>
                        <a:cubicBezTo>
                          <a:pt x="157" y="105"/>
                          <a:pt x="158" y="103"/>
                          <a:pt x="158" y="102"/>
                        </a:cubicBezTo>
                        <a:cubicBezTo>
                          <a:pt x="158" y="99"/>
                          <a:pt x="158" y="99"/>
                          <a:pt x="158" y="99"/>
                        </a:cubicBezTo>
                        <a:cubicBezTo>
                          <a:pt x="175" y="96"/>
                          <a:pt x="175" y="96"/>
                          <a:pt x="175" y="96"/>
                        </a:cubicBezTo>
                        <a:cubicBezTo>
                          <a:pt x="175" y="87"/>
                          <a:pt x="175" y="87"/>
                          <a:pt x="175" y="87"/>
                        </a:cubicBezTo>
                        <a:cubicBezTo>
                          <a:pt x="158" y="84"/>
                          <a:pt x="158" y="84"/>
                          <a:pt x="158" y="84"/>
                        </a:cubicBezTo>
                        <a:cubicBezTo>
                          <a:pt x="158" y="81"/>
                          <a:pt x="158" y="81"/>
                          <a:pt x="158" y="81"/>
                        </a:cubicBezTo>
                        <a:cubicBezTo>
                          <a:pt x="158" y="79"/>
                          <a:pt x="157" y="77"/>
                          <a:pt x="157" y="75"/>
                        </a:cubicBezTo>
                        <a:cubicBezTo>
                          <a:pt x="156" y="72"/>
                          <a:pt x="156" y="72"/>
                          <a:pt x="156" y="72"/>
                        </a:cubicBezTo>
                        <a:cubicBezTo>
                          <a:pt x="170" y="64"/>
                          <a:pt x="170" y="64"/>
                          <a:pt x="170" y="64"/>
                        </a:cubicBezTo>
                        <a:cubicBezTo>
                          <a:pt x="167" y="55"/>
                          <a:pt x="167" y="55"/>
                          <a:pt x="167" y="55"/>
                        </a:cubicBezTo>
                        <a:cubicBezTo>
                          <a:pt x="151" y="59"/>
                          <a:pt x="151" y="59"/>
                          <a:pt x="151" y="59"/>
                        </a:cubicBezTo>
                        <a:cubicBezTo>
                          <a:pt x="149" y="56"/>
                          <a:pt x="149" y="56"/>
                          <a:pt x="149" y="56"/>
                        </a:cubicBezTo>
                        <a:cubicBezTo>
                          <a:pt x="148" y="55"/>
                          <a:pt x="147" y="53"/>
                          <a:pt x="146" y="51"/>
                        </a:cubicBezTo>
                        <a:cubicBezTo>
                          <a:pt x="144" y="49"/>
                          <a:pt x="144" y="49"/>
                          <a:pt x="144" y="49"/>
                        </a:cubicBezTo>
                        <a:cubicBezTo>
                          <a:pt x="154" y="36"/>
                          <a:pt x="154" y="36"/>
                          <a:pt x="154" y="36"/>
                        </a:cubicBezTo>
                        <a:cubicBezTo>
                          <a:pt x="147" y="29"/>
                          <a:pt x="147" y="29"/>
                          <a:pt x="147" y="29"/>
                        </a:cubicBezTo>
                        <a:cubicBezTo>
                          <a:pt x="134" y="38"/>
                          <a:pt x="134" y="38"/>
                          <a:pt x="134" y="38"/>
                        </a:cubicBezTo>
                        <a:cubicBezTo>
                          <a:pt x="131" y="37"/>
                          <a:pt x="131" y="37"/>
                          <a:pt x="131" y="37"/>
                        </a:cubicBezTo>
                        <a:cubicBezTo>
                          <a:pt x="130" y="36"/>
                          <a:pt x="128" y="35"/>
                          <a:pt x="127" y="34"/>
                        </a:cubicBezTo>
                        <a:cubicBezTo>
                          <a:pt x="124" y="32"/>
                          <a:pt x="124" y="32"/>
                          <a:pt x="124" y="32"/>
                        </a:cubicBezTo>
                        <a:cubicBezTo>
                          <a:pt x="128" y="16"/>
                          <a:pt x="128" y="16"/>
                          <a:pt x="128" y="16"/>
                        </a:cubicBezTo>
                        <a:cubicBezTo>
                          <a:pt x="119" y="13"/>
                          <a:pt x="119" y="13"/>
                          <a:pt x="119" y="13"/>
                        </a:cubicBezTo>
                        <a:cubicBezTo>
                          <a:pt x="110" y="26"/>
                          <a:pt x="110" y="26"/>
                          <a:pt x="110" y="26"/>
                        </a:cubicBezTo>
                        <a:cubicBezTo>
                          <a:pt x="107" y="26"/>
                          <a:pt x="107" y="26"/>
                          <a:pt x="107" y="26"/>
                        </a:cubicBezTo>
                        <a:cubicBezTo>
                          <a:pt x="106" y="25"/>
                          <a:pt x="104" y="25"/>
                          <a:pt x="102" y="25"/>
                        </a:cubicBezTo>
                        <a:cubicBezTo>
                          <a:pt x="99" y="24"/>
                          <a:pt x="99" y="24"/>
                          <a:pt x="99" y="24"/>
                        </a:cubicBezTo>
                        <a:cubicBezTo>
                          <a:pt x="96" y="8"/>
                          <a:pt x="96" y="8"/>
                          <a:pt x="96" y="8"/>
                        </a:cubicBezTo>
                        <a:cubicBezTo>
                          <a:pt x="87" y="8"/>
                          <a:pt x="87" y="8"/>
                          <a:pt x="87" y="8"/>
                        </a:cubicBezTo>
                        <a:cubicBezTo>
                          <a:pt x="84" y="24"/>
                          <a:pt x="84" y="24"/>
                          <a:pt x="84" y="24"/>
                        </a:cubicBezTo>
                        <a:cubicBezTo>
                          <a:pt x="81" y="25"/>
                          <a:pt x="81" y="25"/>
                          <a:pt x="81" y="25"/>
                        </a:cubicBezTo>
                        <a:cubicBezTo>
                          <a:pt x="79" y="25"/>
                          <a:pt x="77" y="25"/>
                          <a:pt x="76" y="26"/>
                        </a:cubicBezTo>
                        <a:cubicBezTo>
                          <a:pt x="73" y="26"/>
                          <a:pt x="73" y="26"/>
                          <a:pt x="73" y="26"/>
                        </a:cubicBezTo>
                        <a:cubicBezTo>
                          <a:pt x="64" y="13"/>
                          <a:pt x="64" y="13"/>
                          <a:pt x="64" y="13"/>
                        </a:cubicBezTo>
                        <a:cubicBezTo>
                          <a:pt x="55" y="16"/>
                          <a:pt x="55" y="16"/>
                          <a:pt x="55" y="16"/>
                        </a:cubicBezTo>
                        <a:cubicBezTo>
                          <a:pt x="59" y="32"/>
                          <a:pt x="59" y="32"/>
                          <a:pt x="59" y="32"/>
                        </a:cubicBezTo>
                        <a:cubicBezTo>
                          <a:pt x="57" y="34"/>
                          <a:pt x="57" y="34"/>
                          <a:pt x="57" y="34"/>
                        </a:cubicBezTo>
                        <a:cubicBezTo>
                          <a:pt x="55" y="35"/>
                          <a:pt x="53" y="36"/>
                          <a:pt x="52" y="37"/>
                        </a:cubicBezTo>
                        <a:cubicBezTo>
                          <a:pt x="50" y="39"/>
                          <a:pt x="50" y="39"/>
                          <a:pt x="50" y="39"/>
                        </a:cubicBezTo>
                        <a:cubicBezTo>
                          <a:pt x="36" y="29"/>
                          <a:pt x="36" y="29"/>
                          <a:pt x="36" y="29"/>
                        </a:cubicBezTo>
                        <a:cubicBezTo>
                          <a:pt x="29" y="36"/>
                          <a:pt x="29" y="36"/>
                          <a:pt x="29" y="36"/>
                        </a:cubicBezTo>
                        <a:cubicBezTo>
                          <a:pt x="39" y="49"/>
                          <a:pt x="39" y="49"/>
                          <a:pt x="39" y="49"/>
                        </a:cubicBezTo>
                        <a:cubicBezTo>
                          <a:pt x="37" y="51"/>
                          <a:pt x="37" y="51"/>
                          <a:pt x="37" y="51"/>
                        </a:cubicBezTo>
                        <a:cubicBezTo>
                          <a:pt x="36" y="53"/>
                          <a:pt x="35" y="55"/>
                          <a:pt x="34" y="56"/>
                        </a:cubicBezTo>
                        <a:cubicBezTo>
                          <a:pt x="33" y="59"/>
                          <a:pt x="33" y="59"/>
                          <a:pt x="33" y="59"/>
                        </a:cubicBezTo>
                        <a:cubicBezTo>
                          <a:pt x="16" y="55"/>
                          <a:pt x="16" y="55"/>
                          <a:pt x="16" y="55"/>
                        </a:cubicBezTo>
                        <a:cubicBezTo>
                          <a:pt x="13" y="64"/>
                          <a:pt x="13" y="64"/>
                          <a:pt x="13" y="64"/>
                        </a:cubicBezTo>
                        <a:cubicBezTo>
                          <a:pt x="27" y="72"/>
                          <a:pt x="27" y="72"/>
                          <a:pt x="27" y="72"/>
                        </a:cubicBezTo>
                        <a:cubicBezTo>
                          <a:pt x="26" y="75"/>
                          <a:pt x="26" y="75"/>
                          <a:pt x="26" y="75"/>
                        </a:cubicBezTo>
                        <a:cubicBezTo>
                          <a:pt x="26" y="77"/>
                          <a:pt x="25" y="79"/>
                          <a:pt x="25" y="81"/>
                        </a:cubicBezTo>
                        <a:cubicBezTo>
                          <a:pt x="25" y="84"/>
                          <a:pt x="25" y="84"/>
                          <a:pt x="25" y="84"/>
                        </a:cubicBezTo>
                        <a:cubicBezTo>
                          <a:pt x="8" y="87"/>
                          <a:pt x="8" y="87"/>
                          <a:pt x="8" y="87"/>
                        </a:cubicBezTo>
                        <a:cubicBezTo>
                          <a:pt x="8" y="96"/>
                          <a:pt x="8" y="96"/>
                          <a:pt x="8" y="96"/>
                        </a:cubicBezTo>
                        <a:cubicBezTo>
                          <a:pt x="25" y="99"/>
                          <a:pt x="25" y="99"/>
                          <a:pt x="25" y="99"/>
                        </a:cubicBezTo>
                        <a:cubicBezTo>
                          <a:pt x="25" y="102"/>
                          <a:pt x="25" y="102"/>
                          <a:pt x="25" y="102"/>
                        </a:cubicBezTo>
                        <a:cubicBezTo>
                          <a:pt x="25" y="103"/>
                          <a:pt x="26" y="105"/>
                          <a:pt x="26" y="107"/>
                        </a:cubicBezTo>
                        <a:cubicBezTo>
                          <a:pt x="27" y="110"/>
                          <a:pt x="27" y="110"/>
                          <a:pt x="27" y="110"/>
                        </a:cubicBezTo>
                        <a:cubicBezTo>
                          <a:pt x="13" y="119"/>
                          <a:pt x="13" y="119"/>
                          <a:pt x="13" y="119"/>
                        </a:cubicBezTo>
                        <a:cubicBezTo>
                          <a:pt x="16" y="127"/>
                          <a:pt x="16" y="127"/>
                          <a:pt x="16" y="127"/>
                        </a:cubicBezTo>
                        <a:cubicBezTo>
                          <a:pt x="33" y="124"/>
                          <a:pt x="33" y="124"/>
                          <a:pt x="33" y="124"/>
                        </a:cubicBezTo>
                        <a:cubicBezTo>
                          <a:pt x="34" y="126"/>
                          <a:pt x="34" y="126"/>
                          <a:pt x="34" y="126"/>
                        </a:cubicBezTo>
                        <a:cubicBezTo>
                          <a:pt x="35" y="128"/>
                          <a:pt x="36" y="129"/>
                          <a:pt x="37" y="131"/>
                        </a:cubicBezTo>
                        <a:cubicBezTo>
                          <a:pt x="39" y="133"/>
                          <a:pt x="39" y="133"/>
                          <a:pt x="39" y="133"/>
                        </a:cubicBezTo>
                        <a:cubicBezTo>
                          <a:pt x="29" y="147"/>
                          <a:pt x="29" y="147"/>
                          <a:pt x="29" y="147"/>
                        </a:cubicBezTo>
                        <a:cubicBezTo>
                          <a:pt x="36" y="153"/>
                          <a:pt x="36" y="153"/>
                          <a:pt x="36" y="153"/>
                        </a:cubicBezTo>
                        <a:cubicBezTo>
                          <a:pt x="50" y="144"/>
                          <a:pt x="50" y="144"/>
                          <a:pt x="50" y="144"/>
                        </a:cubicBezTo>
                        <a:cubicBezTo>
                          <a:pt x="52" y="146"/>
                          <a:pt x="52" y="146"/>
                          <a:pt x="52" y="146"/>
                        </a:cubicBezTo>
                        <a:cubicBezTo>
                          <a:pt x="53" y="147"/>
                          <a:pt x="55" y="148"/>
                          <a:pt x="56" y="149"/>
                        </a:cubicBezTo>
                        <a:cubicBezTo>
                          <a:pt x="59" y="150"/>
                          <a:pt x="59" y="150"/>
                          <a:pt x="59" y="150"/>
                        </a:cubicBezTo>
                        <a:cubicBezTo>
                          <a:pt x="55" y="166"/>
                          <a:pt x="55" y="166"/>
                          <a:pt x="55" y="166"/>
                        </a:cubicBezTo>
                        <a:cubicBezTo>
                          <a:pt x="64" y="170"/>
                          <a:pt x="64" y="170"/>
                          <a:pt x="64" y="170"/>
                        </a:cubicBezTo>
                        <a:cubicBezTo>
                          <a:pt x="73" y="156"/>
                          <a:pt x="73" y="156"/>
                          <a:pt x="73" y="156"/>
                        </a:cubicBezTo>
                        <a:cubicBezTo>
                          <a:pt x="76" y="157"/>
                          <a:pt x="76" y="157"/>
                          <a:pt x="76" y="157"/>
                        </a:cubicBezTo>
                        <a:cubicBezTo>
                          <a:pt x="77" y="157"/>
                          <a:pt x="79" y="157"/>
                          <a:pt x="81" y="158"/>
                        </a:cubicBezTo>
                        <a:cubicBezTo>
                          <a:pt x="84" y="158"/>
                          <a:pt x="84" y="158"/>
                          <a:pt x="84" y="158"/>
                        </a:cubicBezTo>
                        <a:lnTo>
                          <a:pt x="87" y="17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89" name="Freeform 65"/>
                  <p:cNvSpPr>
                    <a:spLocks noEditPoints="1"/>
                  </p:cNvSpPr>
                  <p:nvPr/>
                </p:nvSpPr>
                <p:spPr bwMode="auto">
                  <a:xfrm>
                    <a:off x="2777181" y="2565953"/>
                    <a:ext cx="138443" cy="139679"/>
                  </a:xfrm>
                  <a:custGeom>
                    <a:avLst/>
                    <a:gdLst>
                      <a:gd name="T0" fmla="*/ 37 w 73"/>
                      <a:gd name="T1" fmla="*/ 73 h 73"/>
                      <a:gd name="T2" fmla="*/ 0 w 73"/>
                      <a:gd name="T3" fmla="*/ 36 h 73"/>
                      <a:gd name="T4" fmla="*/ 37 w 73"/>
                      <a:gd name="T5" fmla="*/ 0 h 73"/>
                      <a:gd name="T6" fmla="*/ 73 w 73"/>
                      <a:gd name="T7" fmla="*/ 36 h 73"/>
                      <a:gd name="T8" fmla="*/ 37 w 73"/>
                      <a:gd name="T9" fmla="*/ 73 h 73"/>
                      <a:gd name="T10" fmla="*/ 37 w 73"/>
                      <a:gd name="T11" fmla="*/ 4 h 73"/>
                      <a:gd name="T12" fmla="*/ 4 w 73"/>
                      <a:gd name="T13" fmla="*/ 36 h 73"/>
                      <a:gd name="T14" fmla="*/ 37 w 73"/>
                      <a:gd name="T15" fmla="*/ 69 h 73"/>
                      <a:gd name="T16" fmla="*/ 69 w 73"/>
                      <a:gd name="T17" fmla="*/ 36 h 73"/>
                      <a:gd name="T18" fmla="*/ 37 w 73"/>
                      <a:gd name="T19" fmla="*/ 4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73" h="73">
                        <a:moveTo>
                          <a:pt x="37" y="73"/>
                        </a:moveTo>
                        <a:cubicBezTo>
                          <a:pt x="16" y="73"/>
                          <a:pt x="0" y="5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56"/>
                          <a:pt x="57" y="73"/>
                          <a:pt x="37" y="73"/>
                        </a:cubicBezTo>
                        <a:close/>
                        <a:moveTo>
                          <a:pt x="37" y="4"/>
                        </a:moveTo>
                        <a:cubicBezTo>
                          <a:pt x="19" y="4"/>
                          <a:pt x="4" y="18"/>
                          <a:pt x="4" y="36"/>
                        </a:cubicBezTo>
                        <a:cubicBezTo>
                          <a:pt x="4" y="54"/>
                          <a:pt x="19" y="69"/>
                          <a:pt x="37" y="69"/>
                        </a:cubicBezTo>
                        <a:cubicBezTo>
                          <a:pt x="54" y="69"/>
                          <a:pt x="69" y="54"/>
                          <a:pt x="69" y="36"/>
                        </a:cubicBezTo>
                        <a:cubicBezTo>
                          <a:pt x="69" y="18"/>
                          <a:pt x="54" y="4"/>
                          <a:pt x="37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</p:grpSp>
          </p:grpSp>
          <p:grpSp>
            <p:nvGrpSpPr>
              <p:cNvPr id="90" name="组合 89"/>
              <p:cNvGrpSpPr/>
              <p:nvPr/>
            </p:nvGrpSpPr>
            <p:grpSpPr>
              <a:xfrm>
                <a:off x="11479" y="3457"/>
                <a:ext cx="2676" cy="2676"/>
                <a:chOff x="7289269" y="2820896"/>
                <a:chExt cx="1699087" cy="1699087"/>
              </a:xfrm>
            </p:grpSpPr>
            <p:sp>
              <p:nvSpPr>
                <p:cNvPr id="91" name="椭圆 90"/>
                <p:cNvSpPr/>
                <p:nvPr/>
              </p:nvSpPr>
              <p:spPr>
                <a:xfrm>
                  <a:off x="7289269" y="2820896"/>
                  <a:ext cx="1699087" cy="169908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9C5D9"/>
                    </a:gs>
                    <a:gs pos="41000">
                      <a:srgbClr val="79C5D9"/>
                    </a:gs>
                    <a:gs pos="100000">
                      <a:srgbClr val="00D7FE"/>
                    </a:gs>
                  </a:gsLst>
                  <a:lin ang="135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grpSp>
              <p:nvGrpSpPr>
                <p:cNvPr id="92" name="组合 91"/>
                <p:cNvGrpSpPr/>
                <p:nvPr/>
              </p:nvGrpSpPr>
              <p:grpSpPr>
                <a:xfrm>
                  <a:off x="7885378" y="3439222"/>
                  <a:ext cx="535562" cy="501498"/>
                  <a:chOff x="4877311" y="3938022"/>
                  <a:chExt cx="349815" cy="327565"/>
                </a:xfrm>
                <a:solidFill>
                  <a:schemeClr val="bg1"/>
                </a:solidFill>
              </p:grpSpPr>
              <p:sp>
                <p:nvSpPr>
                  <p:cNvPr id="93" name="Freeform 132"/>
                  <p:cNvSpPr>
                    <a:spLocks noEditPoints="1"/>
                  </p:cNvSpPr>
                  <p:nvPr/>
                </p:nvSpPr>
                <p:spPr bwMode="auto">
                  <a:xfrm>
                    <a:off x="4929227" y="3938022"/>
                    <a:ext cx="169345" cy="123610"/>
                  </a:xfrm>
                  <a:custGeom>
                    <a:avLst/>
                    <a:gdLst>
                      <a:gd name="T0" fmla="*/ 40 w 89"/>
                      <a:gd name="T1" fmla="*/ 4 h 65"/>
                      <a:gd name="T2" fmla="*/ 77 w 89"/>
                      <a:gd name="T3" fmla="*/ 20 h 65"/>
                      <a:gd name="T4" fmla="*/ 83 w 89"/>
                      <a:gd name="T5" fmla="*/ 26 h 65"/>
                      <a:gd name="T6" fmla="*/ 49 w 89"/>
                      <a:gd name="T7" fmla="*/ 60 h 65"/>
                      <a:gd name="T8" fmla="*/ 6 w 89"/>
                      <a:gd name="T9" fmla="*/ 17 h 65"/>
                      <a:gd name="T10" fmla="*/ 40 w 89"/>
                      <a:gd name="T11" fmla="*/ 4 h 65"/>
                      <a:gd name="T12" fmla="*/ 40 w 89"/>
                      <a:gd name="T13" fmla="*/ 0 h 65"/>
                      <a:gd name="T14" fmla="*/ 0 w 89"/>
                      <a:gd name="T15" fmla="*/ 16 h 65"/>
                      <a:gd name="T16" fmla="*/ 49 w 89"/>
                      <a:gd name="T17" fmla="*/ 65 h 65"/>
                      <a:gd name="T18" fmla="*/ 89 w 89"/>
                      <a:gd name="T19" fmla="*/ 26 h 65"/>
                      <a:gd name="T20" fmla="*/ 80 w 89"/>
                      <a:gd name="T21" fmla="*/ 17 h 65"/>
                      <a:gd name="T22" fmla="*/ 40 w 89"/>
                      <a:gd name="T23" fmla="*/ 0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9" h="65">
                        <a:moveTo>
                          <a:pt x="40" y="4"/>
                        </a:moveTo>
                        <a:cubicBezTo>
                          <a:pt x="54" y="4"/>
                          <a:pt x="67" y="10"/>
                          <a:pt x="77" y="20"/>
                        </a:cubicBezTo>
                        <a:cubicBezTo>
                          <a:pt x="83" y="26"/>
                          <a:pt x="83" y="26"/>
                          <a:pt x="83" y="26"/>
                        </a:cubicBezTo>
                        <a:cubicBezTo>
                          <a:pt x="49" y="60"/>
                          <a:pt x="49" y="60"/>
                          <a:pt x="49" y="60"/>
                        </a:cubicBezTo>
                        <a:cubicBezTo>
                          <a:pt x="6" y="17"/>
                          <a:pt x="6" y="17"/>
                          <a:pt x="6" y="17"/>
                        </a:cubicBezTo>
                        <a:cubicBezTo>
                          <a:pt x="15" y="9"/>
                          <a:pt x="27" y="4"/>
                          <a:pt x="40" y="4"/>
                        </a:cubicBezTo>
                        <a:moveTo>
                          <a:pt x="40" y="0"/>
                        </a:moveTo>
                        <a:cubicBezTo>
                          <a:pt x="25" y="0"/>
                          <a:pt x="11" y="6"/>
                          <a:pt x="0" y="16"/>
                        </a:cubicBezTo>
                        <a:cubicBezTo>
                          <a:pt x="49" y="65"/>
                          <a:pt x="49" y="65"/>
                          <a:pt x="49" y="65"/>
                        </a:cubicBezTo>
                        <a:cubicBezTo>
                          <a:pt x="89" y="26"/>
                          <a:pt x="89" y="26"/>
                          <a:pt x="89" y="26"/>
                        </a:cubicBezTo>
                        <a:cubicBezTo>
                          <a:pt x="80" y="17"/>
                          <a:pt x="80" y="17"/>
                          <a:pt x="80" y="17"/>
                        </a:cubicBezTo>
                        <a:cubicBezTo>
                          <a:pt x="69" y="6"/>
                          <a:pt x="54" y="0"/>
                          <a:pt x="4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94" name="Freeform 133"/>
                  <p:cNvSpPr>
                    <a:spLocks noEditPoints="1"/>
                  </p:cNvSpPr>
                  <p:nvPr/>
                </p:nvSpPr>
                <p:spPr bwMode="auto">
                  <a:xfrm>
                    <a:off x="4946532" y="3997354"/>
                    <a:ext cx="280594" cy="268233"/>
                  </a:xfrm>
                  <a:custGeom>
                    <a:avLst/>
                    <a:gdLst>
                      <a:gd name="T0" fmla="*/ 85 w 147"/>
                      <a:gd name="T1" fmla="*/ 11 h 141"/>
                      <a:gd name="T2" fmla="*/ 119 w 147"/>
                      <a:gd name="T3" fmla="*/ 45 h 141"/>
                      <a:gd name="T4" fmla="*/ 133 w 147"/>
                      <a:gd name="T5" fmla="*/ 80 h 141"/>
                      <a:gd name="T6" fmla="*/ 119 w 147"/>
                      <a:gd name="T7" fmla="*/ 115 h 141"/>
                      <a:gd name="T8" fmla="*/ 115 w 147"/>
                      <a:gd name="T9" fmla="*/ 119 h 141"/>
                      <a:gd name="T10" fmla="*/ 80 w 147"/>
                      <a:gd name="T11" fmla="*/ 133 h 141"/>
                      <a:gd name="T12" fmla="*/ 46 w 147"/>
                      <a:gd name="T13" fmla="*/ 119 h 141"/>
                      <a:gd name="T14" fmla="*/ 12 w 147"/>
                      <a:gd name="T15" fmla="*/ 85 h 141"/>
                      <a:gd name="T16" fmla="*/ 85 w 147"/>
                      <a:gd name="T17" fmla="*/ 11 h 141"/>
                      <a:gd name="T18" fmla="*/ 85 w 147"/>
                      <a:gd name="T19" fmla="*/ 0 h 141"/>
                      <a:gd name="T20" fmla="*/ 0 w 147"/>
                      <a:gd name="T21" fmla="*/ 85 h 141"/>
                      <a:gd name="T22" fmla="*/ 40 w 147"/>
                      <a:gd name="T23" fmla="*/ 124 h 141"/>
                      <a:gd name="T24" fmla="*/ 80 w 147"/>
                      <a:gd name="T25" fmla="*/ 141 h 141"/>
                      <a:gd name="T26" fmla="*/ 121 w 147"/>
                      <a:gd name="T27" fmla="*/ 124 h 141"/>
                      <a:gd name="T28" fmla="*/ 125 w 147"/>
                      <a:gd name="T29" fmla="*/ 120 h 141"/>
                      <a:gd name="T30" fmla="*/ 125 w 147"/>
                      <a:gd name="T31" fmla="*/ 40 h 141"/>
                      <a:gd name="T32" fmla="*/ 85 w 147"/>
                      <a:gd name="T33" fmla="*/ 0 h 1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47" h="141">
                        <a:moveTo>
                          <a:pt x="85" y="11"/>
                        </a:moveTo>
                        <a:cubicBezTo>
                          <a:pt x="119" y="45"/>
                          <a:pt x="119" y="45"/>
                          <a:pt x="119" y="45"/>
                        </a:cubicBezTo>
                        <a:cubicBezTo>
                          <a:pt x="128" y="55"/>
                          <a:pt x="133" y="67"/>
                          <a:pt x="133" y="80"/>
                        </a:cubicBezTo>
                        <a:cubicBezTo>
                          <a:pt x="133" y="93"/>
                          <a:pt x="128" y="105"/>
                          <a:pt x="119" y="115"/>
                        </a:cubicBezTo>
                        <a:cubicBezTo>
                          <a:pt x="115" y="119"/>
                          <a:pt x="115" y="119"/>
                          <a:pt x="115" y="119"/>
                        </a:cubicBezTo>
                        <a:cubicBezTo>
                          <a:pt x="106" y="128"/>
                          <a:pt x="93" y="133"/>
                          <a:pt x="80" y="133"/>
                        </a:cubicBezTo>
                        <a:cubicBezTo>
                          <a:pt x="67" y="133"/>
                          <a:pt x="55" y="128"/>
                          <a:pt x="46" y="119"/>
                        </a:cubicBezTo>
                        <a:cubicBezTo>
                          <a:pt x="12" y="85"/>
                          <a:pt x="12" y="85"/>
                          <a:pt x="12" y="85"/>
                        </a:cubicBezTo>
                        <a:cubicBezTo>
                          <a:pt x="85" y="11"/>
                          <a:pt x="85" y="11"/>
                          <a:pt x="85" y="11"/>
                        </a:cubicBezTo>
                        <a:moveTo>
                          <a:pt x="85" y="0"/>
                        </a:moveTo>
                        <a:cubicBezTo>
                          <a:pt x="0" y="85"/>
                          <a:pt x="0" y="85"/>
                          <a:pt x="0" y="85"/>
                        </a:cubicBezTo>
                        <a:cubicBezTo>
                          <a:pt x="40" y="124"/>
                          <a:pt x="40" y="124"/>
                          <a:pt x="40" y="124"/>
                        </a:cubicBezTo>
                        <a:cubicBezTo>
                          <a:pt x="51" y="135"/>
                          <a:pt x="66" y="141"/>
                          <a:pt x="80" y="141"/>
                        </a:cubicBezTo>
                        <a:cubicBezTo>
                          <a:pt x="95" y="141"/>
                          <a:pt x="109" y="135"/>
                          <a:pt x="121" y="124"/>
                        </a:cubicBezTo>
                        <a:cubicBezTo>
                          <a:pt x="125" y="120"/>
                          <a:pt x="125" y="120"/>
                          <a:pt x="125" y="120"/>
                        </a:cubicBezTo>
                        <a:cubicBezTo>
                          <a:pt x="147" y="98"/>
                          <a:pt x="147" y="62"/>
                          <a:pt x="125" y="40"/>
                        </a:cubicBezTo>
                        <a:cubicBezTo>
                          <a:pt x="85" y="0"/>
                          <a:pt x="85" y="0"/>
                          <a:pt x="8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95" name="Freeform 134"/>
                  <p:cNvSpPr>
                    <a:spLocks noEditPoints="1"/>
                  </p:cNvSpPr>
                  <p:nvPr/>
                </p:nvSpPr>
                <p:spPr bwMode="auto">
                  <a:xfrm>
                    <a:off x="4877311" y="3980049"/>
                    <a:ext cx="135971" cy="168109"/>
                  </a:xfrm>
                  <a:custGeom>
                    <a:avLst/>
                    <a:gdLst>
                      <a:gd name="T0" fmla="*/ 22 w 71"/>
                      <a:gd name="T1" fmla="*/ 6 h 88"/>
                      <a:gd name="T2" fmla="*/ 65 w 71"/>
                      <a:gd name="T3" fmla="*/ 49 h 88"/>
                      <a:gd name="T4" fmla="*/ 31 w 71"/>
                      <a:gd name="T5" fmla="*/ 83 h 88"/>
                      <a:gd name="T6" fmla="*/ 25 w 71"/>
                      <a:gd name="T7" fmla="*/ 77 h 88"/>
                      <a:gd name="T8" fmla="*/ 22 w 71"/>
                      <a:gd name="T9" fmla="*/ 6 h 88"/>
                      <a:gd name="T10" fmla="*/ 22 w 71"/>
                      <a:gd name="T11" fmla="*/ 0 h 88"/>
                      <a:gd name="T12" fmla="*/ 22 w 71"/>
                      <a:gd name="T13" fmla="*/ 80 h 88"/>
                      <a:gd name="T14" fmla="*/ 31 w 71"/>
                      <a:gd name="T15" fmla="*/ 88 h 88"/>
                      <a:gd name="T16" fmla="*/ 71 w 71"/>
                      <a:gd name="T17" fmla="*/ 49 h 88"/>
                      <a:gd name="T18" fmla="*/ 22 w 71"/>
                      <a:gd name="T19" fmla="*/ 0 h 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71" h="88">
                        <a:moveTo>
                          <a:pt x="22" y="6"/>
                        </a:moveTo>
                        <a:cubicBezTo>
                          <a:pt x="65" y="49"/>
                          <a:pt x="65" y="49"/>
                          <a:pt x="65" y="49"/>
                        </a:cubicBezTo>
                        <a:cubicBezTo>
                          <a:pt x="31" y="83"/>
                          <a:pt x="31" y="83"/>
                          <a:pt x="31" y="83"/>
                        </a:cubicBezTo>
                        <a:cubicBezTo>
                          <a:pt x="25" y="77"/>
                          <a:pt x="25" y="77"/>
                          <a:pt x="25" y="77"/>
                        </a:cubicBezTo>
                        <a:cubicBezTo>
                          <a:pt x="6" y="57"/>
                          <a:pt x="5" y="26"/>
                          <a:pt x="22" y="6"/>
                        </a:cubicBezTo>
                        <a:moveTo>
                          <a:pt x="22" y="0"/>
                        </a:moveTo>
                        <a:cubicBezTo>
                          <a:pt x="0" y="22"/>
                          <a:pt x="0" y="58"/>
                          <a:pt x="22" y="80"/>
                        </a:cubicBezTo>
                        <a:cubicBezTo>
                          <a:pt x="31" y="88"/>
                          <a:pt x="31" y="88"/>
                          <a:pt x="31" y="88"/>
                        </a:cubicBezTo>
                        <a:cubicBezTo>
                          <a:pt x="71" y="49"/>
                          <a:pt x="71" y="49"/>
                          <a:pt x="71" y="49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</p:grpSp>
          </p:grpSp>
        </p:grpSp>
        <p:sp>
          <p:nvSpPr>
            <p:cNvPr id="96" name="弧形 95"/>
            <p:cNvSpPr/>
            <p:nvPr/>
          </p:nvSpPr>
          <p:spPr>
            <a:xfrm flipH="1">
              <a:off x="12705" y="1649"/>
              <a:ext cx="3615" cy="3615"/>
            </a:xfrm>
            <a:prstGeom prst="arc">
              <a:avLst>
                <a:gd name="adj1" fmla="val 16649752"/>
                <a:gd name="adj2" fmla="val 0"/>
              </a:avLst>
            </a:prstGeom>
            <a:ln>
              <a:solidFill>
                <a:schemeClr val="bg1">
                  <a:lumMod val="65000"/>
                </a:schemeClr>
              </a:solidFill>
              <a:prstDash val="dash"/>
              <a:headEnd type="oval" w="med" len="me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9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3820" y="-144780"/>
            <a:ext cx="12386945" cy="1059815"/>
          </a:xfrm>
          <a:prstGeom prst="rect">
            <a:avLst/>
          </a:prstGeom>
          <a:solidFill>
            <a:srgbClr val="060F1E"/>
          </a:solidFill>
          <a:ln>
            <a:solidFill>
              <a:srgbClr val="061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组19"/>
          <p:cNvPicPr>
            <a:picLocks noChangeAspect="1"/>
          </p:cNvPicPr>
          <p:nvPr/>
        </p:nvPicPr>
        <p:blipFill>
          <a:blip r:embed="rId1"/>
          <a:srcRect b="13592"/>
          <a:stretch>
            <a:fillRect/>
          </a:stretch>
        </p:blipFill>
        <p:spPr>
          <a:xfrm>
            <a:off x="1496695" y="86995"/>
            <a:ext cx="9678670" cy="5628005"/>
          </a:xfrm>
          <a:prstGeom prst="rect">
            <a:avLst/>
          </a:prstGeom>
        </p:spPr>
      </p:pic>
      <p:pic>
        <p:nvPicPr>
          <p:cNvPr id="12" name="图片 11" descr="D:\关注领取福利.jpg关注领取福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往期视频加月亮</a:t>
            </a:r>
            <a:r>
              <a:rPr lang="zh-CN" altLang="en-US">
                <a:solidFill>
                  <a:srgbClr val="FF0000"/>
                </a:solidFill>
              </a:rPr>
              <a:t>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3" name="图片 2" descr="_H}IH}5_[Y816}AA_XQ}[[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  <p:pic>
        <p:nvPicPr>
          <p:cNvPr id="5" name="图片 4" descr="QEWUET73E$3G56S`(R(}{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1381125"/>
            <a:ext cx="4095750" cy="409575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255573" y="-1219283"/>
            <a:ext cx="6597723" cy="1219284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   </a:t>
            </a:r>
            <a:r>
              <a:rPr kumimoji="1" lang="zh-CN" altLang="en-US" dirty="0">
                <a:solidFill>
                  <a:schemeClr val="bg1"/>
                </a:solidFill>
              </a:rPr>
              <a:t>享学讲师团队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239349" y="3717033"/>
            <a:ext cx="1440160" cy="1318314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5"/>
          <p:cNvSpPr txBox="1"/>
          <p:nvPr/>
        </p:nvSpPr>
        <p:spPr>
          <a:xfrm>
            <a:off x="5469890" y="3525011"/>
            <a:ext cx="1116635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4"/>
          <p:cNvSpPr txBox="1"/>
          <p:nvPr/>
        </p:nvSpPr>
        <p:spPr>
          <a:xfrm>
            <a:off x="3741698" y="3621022"/>
            <a:ext cx="1178669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中国联通移动架构师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5"/>
          <p:cNvSpPr txBox="1"/>
          <p:nvPr/>
        </p:nvSpPr>
        <p:spPr>
          <a:xfrm>
            <a:off x="7102072" y="3525011"/>
            <a:ext cx="1179692" cy="1793187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5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505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505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4"/>
          <p:cNvSpPr txBox="1"/>
          <p:nvPr/>
        </p:nvSpPr>
        <p:spPr>
          <a:xfrm>
            <a:off x="1967541" y="3717032"/>
            <a:ext cx="1440160" cy="1281114"/>
          </a:xfrm>
          <a:prstGeom prst="rect">
            <a:avLst/>
          </a:prstGeom>
          <a:noFill/>
          <a:ln w="9525">
            <a:noFill/>
          </a:ln>
        </p:spPr>
        <p:txBody>
          <a:bodyPr wrap="square" lIns="108959" tIns="54480" rIns="108959" bIns="54480" anchor="t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Leo </a:t>
            </a:r>
            <a:r>
              <a:rPr lang="en-US" altLang="zh-CN" sz="15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某创业公司技术总监，网易特约讲师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等线" panose="02010600030101010101" charset="-122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86799" y="1028734"/>
            <a:ext cx="1527872" cy="2498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3138" y="1028733"/>
            <a:ext cx="1535956" cy="2467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5319" y="1028734"/>
            <a:ext cx="1565349" cy="2488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7500" y="1028733"/>
            <a:ext cx="1578316" cy="2491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81" y="1028733"/>
            <a:ext cx="1660183" cy="2471824"/>
          </a:xfrm>
          <a:prstGeom prst="rect">
            <a:avLst/>
          </a:prstGeom>
        </p:spPr>
      </p:pic>
      <p:sp>
        <p:nvSpPr>
          <p:cNvPr id="18" name="文本框 5"/>
          <p:cNvSpPr txBox="1"/>
          <p:nvPr/>
        </p:nvSpPr>
        <p:spPr>
          <a:xfrm>
            <a:off x="8830263" y="3525011"/>
            <a:ext cx="1152128" cy="1618396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Jett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前东芝，东方集团资深架构师。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33"/>
          <p:cNvSpPr txBox="1"/>
          <p:nvPr/>
        </p:nvSpPr>
        <p:spPr>
          <a:xfrm>
            <a:off x="195777" y="129537"/>
            <a:ext cx="4652084" cy="1088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</a:t>
            </a:r>
            <a:r>
              <a:rPr lang="en-US" altLang="zh-CN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VIP</a:t>
            </a: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讲师介绍</a:t>
            </a:r>
            <a:endParaRPr lang="en-US" altLang="zh-CN" sz="26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8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026" name="Picture 2" descr="D:\我的资料库\Documents\Tencent Files\1056375335\FileRecv\JETT-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585693" y="1028734"/>
            <a:ext cx="1645928" cy="2468892"/>
          </a:xfrm>
          <a:prstGeom prst="rect">
            <a:avLst/>
          </a:prstGeom>
          <a:noFill/>
        </p:spPr>
      </p:pic>
      <p:sp>
        <p:nvSpPr>
          <p:cNvPr id="21" name="文本框 5"/>
          <p:cNvSpPr txBox="1"/>
          <p:nvPr/>
        </p:nvSpPr>
        <p:spPr>
          <a:xfrm>
            <a:off x="10587535" y="3556108"/>
            <a:ext cx="1152128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Derry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系统定制，</a:t>
            </a:r>
            <a:endParaRPr lang="en-US" altLang="zh-CN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腾讯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，阿里平台，联通运维，资深工程师。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920" y="1028733"/>
            <a:ext cx="1645929" cy="2468893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往期视频加月亮</a:t>
            </a:r>
            <a:r>
              <a:rPr lang="zh-CN" altLang="en-US">
                <a:solidFill>
                  <a:srgbClr val="FF0000"/>
                </a:solidFill>
              </a:rPr>
              <a:t>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3" name="图片 2" descr="_H}IH}5_[Y816}AA_XQ}[[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  <p:pic>
        <p:nvPicPr>
          <p:cNvPr id="5" name="图片 4" descr="QEWUET73E$3G56S`(R(}{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1381125"/>
            <a:ext cx="4095750" cy="40957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67030" y="206286"/>
            <a:ext cx="5547360" cy="536119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zh-CN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课程服务</a:t>
            </a:r>
            <a:endParaRPr lang="zh-CN" altLang="zh-CN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3045" y="628015"/>
            <a:ext cx="7197725" cy="23837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220" y="3067685"/>
            <a:ext cx="7194550" cy="2477770"/>
          </a:xfrm>
          <a:prstGeom prst="rect">
            <a:avLst/>
          </a:prstGeom>
        </p:spPr>
      </p:pic>
      <p:pic>
        <p:nvPicPr>
          <p:cNvPr id="12" name="图片 11" descr="D:\关注领取福利.jpg关注领取福利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86080" y="197716"/>
            <a:ext cx="6813550" cy="53611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企业内推资源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631440" y="2022475"/>
            <a:ext cx="1475740" cy="632460"/>
            <a:chOff x="12733" y="2440"/>
            <a:chExt cx="2324" cy="996"/>
          </a:xfrm>
        </p:grpSpPr>
        <p:sp>
          <p:nvSpPr>
            <p:cNvPr id="28" name="圆角矩形 27"/>
            <p:cNvSpPr/>
            <p:nvPr/>
          </p:nvSpPr>
          <p:spPr>
            <a:xfrm>
              <a:off x="12733" y="2440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5" name="Picture 52" descr="https://timgsa.baidu.com/timg?image&amp;quality=80&amp;size=b9999_10000&amp;sec=1503902878735&amp;di=4512e257d0b04d39dd211e07e3bc8b85&amp;imgtype=0&amp;src=http%3A%2F%2Fpic1.nipic.com%2F2008-10-13%2F200810138585695_2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04" y="2799"/>
              <a:ext cx="2183" cy="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  <p:grpSp>
        <p:nvGrpSpPr>
          <p:cNvPr id="34" name="组合 33"/>
          <p:cNvGrpSpPr/>
          <p:nvPr/>
        </p:nvGrpSpPr>
        <p:grpSpPr>
          <a:xfrm>
            <a:off x="2616200" y="2961640"/>
            <a:ext cx="1475740" cy="632460"/>
            <a:chOff x="7108" y="3937"/>
            <a:chExt cx="2324" cy="996"/>
          </a:xfrm>
        </p:grpSpPr>
        <p:sp>
          <p:nvSpPr>
            <p:cNvPr id="23" name="圆角矩形 22"/>
            <p:cNvSpPr/>
            <p:nvPr/>
          </p:nvSpPr>
          <p:spPr>
            <a:xfrm>
              <a:off x="7108" y="3937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7108" y="4012"/>
              <a:ext cx="2325" cy="84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99" name="图片 98" descr="57cd199bc48f761a302a936e3554c1f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3" y="3941"/>
              <a:ext cx="2134" cy="989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4445635" y="2024380"/>
            <a:ext cx="1475740" cy="632460"/>
            <a:chOff x="9934" y="2440"/>
            <a:chExt cx="2324" cy="996"/>
          </a:xfrm>
        </p:grpSpPr>
        <p:sp>
          <p:nvSpPr>
            <p:cNvPr id="24" name="圆角矩形 23"/>
            <p:cNvSpPr/>
            <p:nvPr/>
          </p:nvSpPr>
          <p:spPr>
            <a:xfrm>
              <a:off x="9934" y="2440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/>
            <a:srcRect l="5083" r="3845"/>
            <a:stretch>
              <a:fillRect/>
            </a:stretch>
          </p:blipFill>
          <p:spPr>
            <a:xfrm>
              <a:off x="10030" y="2514"/>
              <a:ext cx="2132" cy="849"/>
            </a:xfrm>
            <a:prstGeom prst="roundRect">
              <a:avLst/>
            </a:prstGeom>
          </p:spPr>
        </p:pic>
      </p:grpSp>
      <p:sp>
        <p:nvSpPr>
          <p:cNvPr id="36" name="圆角矩形 35"/>
          <p:cNvSpPr/>
          <p:nvPr/>
        </p:nvSpPr>
        <p:spPr>
          <a:xfrm>
            <a:off x="4444366" y="297783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8" name="图片 37" descr="京东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158" y="3043555"/>
            <a:ext cx="1240790" cy="50165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39" name="圆角矩形 38"/>
          <p:cNvSpPr/>
          <p:nvPr/>
        </p:nvSpPr>
        <p:spPr>
          <a:xfrm>
            <a:off x="6264911" y="296386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/>
        </p:nvSpPr>
        <p:spPr>
          <a:xfrm>
            <a:off x="2612391" y="390175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4424046" y="390239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6276976" y="390429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>
            <a:off x="6278881" y="202596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圆角矩形 44"/>
          <p:cNvSpPr/>
          <p:nvPr/>
        </p:nvSpPr>
        <p:spPr>
          <a:xfrm>
            <a:off x="8102601" y="202215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圆角矩形 45"/>
          <p:cNvSpPr/>
          <p:nvPr/>
        </p:nvSpPr>
        <p:spPr>
          <a:xfrm>
            <a:off x="8114031" y="295878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圆角矩形 46"/>
          <p:cNvSpPr/>
          <p:nvPr/>
        </p:nvSpPr>
        <p:spPr>
          <a:xfrm>
            <a:off x="8114031" y="390239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6"/>
          <a:srcRect l="6667" r="12073" b="15668"/>
          <a:stretch>
            <a:fillRect/>
          </a:stretch>
        </p:blipFill>
        <p:spPr>
          <a:xfrm>
            <a:off x="6333490" y="3009265"/>
            <a:ext cx="1362710" cy="53594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9710" y="3968115"/>
            <a:ext cx="1188720" cy="48450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6940" y="3968115"/>
            <a:ext cx="912495" cy="47879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6845" y="3935730"/>
            <a:ext cx="1040130" cy="548640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2220" y="2071370"/>
            <a:ext cx="1341120" cy="54356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9275" y="2124710"/>
            <a:ext cx="1343025" cy="42862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29626" y="2979421"/>
            <a:ext cx="845185" cy="591820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42630" y="3968115"/>
            <a:ext cx="1019175" cy="523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2425" y="5474335"/>
            <a:ext cx="3827780" cy="1181735"/>
          </a:xfrm>
          <a:prstGeom prst="rect">
            <a:avLst/>
          </a:prstGeom>
          <a:solidFill>
            <a:srgbClr val="060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82" name="组合 81"/>
          <p:cNvGrpSpPr/>
          <p:nvPr/>
        </p:nvGrpSpPr>
        <p:grpSpPr>
          <a:xfrm>
            <a:off x="453961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3" name="椭圆 82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等腰三角形 83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770953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6" name="椭圆 85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7" name="等腰三角形 86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8" name="组合 87"/>
          <p:cNvGrpSpPr/>
          <p:nvPr/>
        </p:nvGrpSpPr>
        <p:grpSpPr>
          <a:xfrm flipV="1">
            <a:off x="295148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9" name="椭圆 88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0" name="等腰三角形 89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1" name="组合 90"/>
          <p:cNvGrpSpPr/>
          <p:nvPr/>
        </p:nvGrpSpPr>
        <p:grpSpPr>
          <a:xfrm flipV="1">
            <a:off x="611378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92" name="椭圆 91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3" name="等腰三角形 92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4" name="组合 93"/>
          <p:cNvGrpSpPr/>
          <p:nvPr/>
        </p:nvGrpSpPr>
        <p:grpSpPr>
          <a:xfrm flipV="1">
            <a:off x="928624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95" name="椭圆 94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137731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78" name="椭圆 77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8" name="Freeform 18"/>
          <p:cNvSpPr/>
          <p:nvPr/>
        </p:nvSpPr>
        <p:spPr bwMode="auto">
          <a:xfrm>
            <a:off x="1275715" y="1639570"/>
            <a:ext cx="1073150" cy="575310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3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19" name="Freeform 18"/>
          <p:cNvSpPr/>
          <p:nvPr/>
        </p:nvSpPr>
        <p:spPr bwMode="auto">
          <a:xfrm>
            <a:off x="2858135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5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56" name="Freeform 18"/>
          <p:cNvSpPr/>
          <p:nvPr/>
        </p:nvSpPr>
        <p:spPr bwMode="auto">
          <a:xfrm>
            <a:off x="4443730" y="161734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35" name="TextBox 70"/>
          <p:cNvSpPr txBox="1"/>
          <p:nvPr/>
        </p:nvSpPr>
        <p:spPr>
          <a:xfrm>
            <a:off x="4228148" y="3371215"/>
            <a:ext cx="148653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因课程口碑荣获腾讯课堂官方颁发“创造101火箭机构奖”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106" name="TextBox 82"/>
          <p:cNvSpPr txBox="1"/>
          <p:nvPr/>
        </p:nvSpPr>
        <p:spPr>
          <a:xfrm>
            <a:off x="1270953" y="3371215"/>
            <a:ext cx="104330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rPr>
              <a:t>成立享学课堂入驻腾讯课堂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23" name="TextBox 89"/>
          <p:cNvSpPr txBox="1"/>
          <p:nvPr/>
        </p:nvSpPr>
        <p:spPr>
          <a:xfrm>
            <a:off x="2589848" y="1830070"/>
            <a:ext cx="175323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Java</a:t>
            </a:r>
            <a:r>
              <a:rPr kumimoji="0" lang="en-US" alt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VIP</a:t>
            </a: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架构班开班及获得湘潭市政府颁发“中国创翼”二等奖荣誉证书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500" name="圆角矩形 499"/>
          <p:cNvSpPr/>
          <p:nvPr/>
        </p:nvSpPr>
        <p:spPr>
          <a:xfrm>
            <a:off x="356870" y="195466"/>
            <a:ext cx="3896995" cy="533627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发展历程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sp>
        <p:nvSpPr>
          <p:cNvPr id="22" name="Freeform 18"/>
          <p:cNvSpPr/>
          <p:nvPr/>
        </p:nvSpPr>
        <p:spPr bwMode="auto">
          <a:xfrm>
            <a:off x="6029325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11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24" name="TextBox 70"/>
          <p:cNvSpPr txBox="1"/>
          <p:nvPr/>
        </p:nvSpPr>
        <p:spPr>
          <a:xfrm>
            <a:off x="5937885" y="1830070"/>
            <a:ext cx="127571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享学课堂VIP学员突破1000名学员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29" name="Freeform 18"/>
          <p:cNvSpPr/>
          <p:nvPr/>
        </p:nvSpPr>
        <p:spPr bwMode="auto">
          <a:xfrm>
            <a:off x="7624445" y="161734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</a:t>
            </a:r>
            <a:r>
              <a:rPr lang="en-US"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1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30" name="TextBox 70"/>
          <p:cNvSpPr txBox="1"/>
          <p:nvPr/>
        </p:nvSpPr>
        <p:spPr>
          <a:xfrm>
            <a:off x="7336155" y="3371215"/>
            <a:ext cx="179514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被腾讯课堂评选为官方“优质认证机构”并获得腾讯课堂“教育突破奖”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1" name="Freeform 18"/>
          <p:cNvSpPr/>
          <p:nvPr/>
        </p:nvSpPr>
        <p:spPr bwMode="auto">
          <a:xfrm>
            <a:off x="9192260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</a:t>
            </a:r>
            <a:r>
              <a:rPr lang="en-US"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6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42" name="TextBox 70"/>
          <p:cNvSpPr txBox="1"/>
          <p:nvPr/>
        </p:nvSpPr>
        <p:spPr>
          <a:xfrm>
            <a:off x="9020493" y="1830070"/>
            <a:ext cx="142303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享学课堂一周年</a:t>
            </a:r>
            <a:r>
              <a:rPr kumimoji="0" lang="zh-CN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，</a:t>
            </a: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VIP学员达到4000+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34556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公司成立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019425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立足行业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52437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教育口碑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113780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行业领先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71334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更多突破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9248140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全面领航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cxnSp>
        <p:nvCxnSpPr>
          <p:cNvPr id="66" name="直接箭头连接符 65"/>
          <p:cNvCxnSpPr/>
          <p:nvPr/>
        </p:nvCxnSpPr>
        <p:spPr>
          <a:xfrm flipV="1">
            <a:off x="752475" y="2765108"/>
            <a:ext cx="10443210" cy="30480"/>
          </a:xfrm>
          <a:prstGeom prst="straightConnector1">
            <a:avLst/>
          </a:prstGeom>
          <a:ln w="31750">
            <a:solidFill>
              <a:srgbClr val="6A727E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>
          <a:xfrm>
            <a:off x="3320733" y="2714625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1733550" y="2714625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>
            <a:off x="6500178" y="2715260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>
            <a:off x="4912995" y="2715260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>
            <a:off x="9666288" y="2714625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8079105" y="2714625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8" name="图片 107" descr="3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9325" y="4366895"/>
            <a:ext cx="2069465" cy="2244090"/>
          </a:xfrm>
          <a:prstGeom prst="rect">
            <a:avLst/>
          </a:prstGeom>
        </p:spPr>
      </p:pic>
      <p:pic>
        <p:nvPicPr>
          <p:cNvPr id="109" name="图片 108" descr="5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705" y="4443095"/>
            <a:ext cx="655320" cy="2167890"/>
          </a:xfrm>
          <a:prstGeom prst="rect">
            <a:avLst/>
          </a:prstGeom>
        </p:spPr>
      </p:pic>
      <p:pic>
        <p:nvPicPr>
          <p:cNvPr id="110" name="图片 109" descr="2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655" y="4366895"/>
            <a:ext cx="1129030" cy="2205990"/>
          </a:xfrm>
          <a:prstGeom prst="rect">
            <a:avLst/>
          </a:prstGeom>
        </p:spPr>
      </p:pic>
      <p:pic>
        <p:nvPicPr>
          <p:cNvPr id="111" name="图片 110" descr="4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820" y="4366895"/>
            <a:ext cx="1007745" cy="2244090"/>
          </a:xfrm>
          <a:prstGeom prst="rect">
            <a:avLst/>
          </a:prstGeom>
        </p:spPr>
      </p:pic>
      <p:pic>
        <p:nvPicPr>
          <p:cNvPr id="2" name="图片 1" descr="D:\关注领取福利.jpg关注领取福利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checker/>
      </p:transition>
    </mc:Choice>
    <mc:Fallback>
      <p:transition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86080" y="199056"/>
            <a:ext cx="6813550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企业荣誉</a:t>
            </a:r>
            <a:endParaRPr lang="zh-CN" altLang="en-US" sz="2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4380" y="733425"/>
            <a:ext cx="8143240" cy="4913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Title 6"/>
          <p:cNvSpPr txBox="1"/>
          <p:nvPr>
            <p:custDataLst>
              <p:tags r:id="rId1"/>
            </p:custDataLst>
          </p:nvPr>
        </p:nvSpPr>
        <p:spPr>
          <a:xfrm>
            <a:off x="709930" y="1497330"/>
            <a:ext cx="8973820" cy="316293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不去学，成功率0%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试着学，成功率20%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好好学，成功率60%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努力学，成功率80%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坚持学，成功率100%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站着不动永远是观众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二八定律永存在，因为选择，所以不同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386080" y="199056"/>
            <a:ext cx="6813550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失败的人永远在找接口，成功的人都在找捷径</a:t>
            </a:r>
            <a:endParaRPr lang="zh-CN" altLang="en-US" sz="2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往期视频加月亮</a:t>
            </a:r>
            <a:r>
              <a:rPr lang="zh-CN" altLang="en-US">
                <a:solidFill>
                  <a:srgbClr val="FF0000"/>
                </a:solidFill>
              </a:rPr>
              <a:t>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3" name="图片 2" descr="_H}IH}5_[Y816}AA_XQ}[[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  <p:pic>
        <p:nvPicPr>
          <p:cNvPr id="5" name="图片 4" descr="QEWUET73E$3G56S`(R(}{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1381125"/>
            <a:ext cx="4095750" cy="409575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PA_库_文本框 6"/>
          <p:cNvSpPr txBox="1"/>
          <p:nvPr>
            <p:custDataLst>
              <p:tags r:id="rId2"/>
            </p:custDataLst>
          </p:nvPr>
        </p:nvSpPr>
        <p:spPr>
          <a:xfrm>
            <a:off x="5093335" y="4254500"/>
            <a:ext cx="14986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800" dirty="0">
                <a:solidFill>
                  <a:srgbClr val="00B0F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Zero</a:t>
            </a:r>
            <a:endParaRPr lang="en-US" altLang="zh-CN" sz="4800" dirty="0">
              <a:solidFill>
                <a:srgbClr val="00B0F0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6" name="PA_库_文本框 3"/>
          <p:cNvSpPr txBox="1"/>
          <p:nvPr>
            <p:custDataLst>
              <p:tags r:id="rId3"/>
            </p:custDataLst>
          </p:nvPr>
        </p:nvSpPr>
        <p:spPr>
          <a:xfrm>
            <a:off x="3060700" y="2382520"/>
            <a:ext cx="256413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8800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谢谢</a:t>
            </a:r>
            <a:endParaRPr lang="zh-CN" altLang="en-US" sz="8800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11" name="PA_库_直接连接符 10"/>
          <p:cNvCxnSpPr/>
          <p:nvPr>
            <p:custDataLst>
              <p:tags r:id="rId4"/>
            </p:custDataLst>
          </p:nvPr>
        </p:nvCxnSpPr>
        <p:spPr>
          <a:xfrm>
            <a:off x="5500370" y="2402840"/>
            <a:ext cx="0" cy="94678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PA_库_直接连接符 12"/>
          <p:cNvCxnSpPr/>
          <p:nvPr>
            <p:custDataLst>
              <p:tags r:id="rId5"/>
            </p:custDataLst>
          </p:nvPr>
        </p:nvCxnSpPr>
        <p:spPr>
          <a:xfrm>
            <a:off x="5920105" y="3032760"/>
            <a:ext cx="0" cy="73914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A_库_文本框 13"/>
          <p:cNvSpPr txBox="1"/>
          <p:nvPr>
            <p:custDataLst>
              <p:tags r:id="rId6"/>
            </p:custDataLst>
          </p:nvPr>
        </p:nvSpPr>
        <p:spPr>
          <a:xfrm>
            <a:off x="5454650" y="2403475"/>
            <a:ext cx="459740" cy="18249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TECHNOLOGY</a:t>
            </a:r>
            <a:endParaRPr lang="en-US" altLang="zh-CN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12" name="PA_库_直接连接符 10"/>
          <p:cNvCxnSpPr/>
          <p:nvPr>
            <p:custDataLst>
              <p:tags r:id="rId7"/>
            </p:custDataLst>
          </p:nvPr>
        </p:nvCxnSpPr>
        <p:spPr>
          <a:xfrm flipV="1">
            <a:off x="5215890" y="2400300"/>
            <a:ext cx="568325" cy="254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_库_文本框 3"/>
          <p:cNvSpPr txBox="1"/>
          <p:nvPr>
            <p:custDataLst>
              <p:tags r:id="rId8"/>
            </p:custDataLst>
          </p:nvPr>
        </p:nvSpPr>
        <p:spPr>
          <a:xfrm>
            <a:off x="5944870" y="2399665"/>
            <a:ext cx="310896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8800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观看</a:t>
            </a:r>
            <a:endParaRPr lang="zh-CN" altLang="en-US" sz="8800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3394075" y="3806190"/>
            <a:ext cx="472567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]~1A471]R]MXQ(MEBQX8HW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78510" y="-363855"/>
            <a:ext cx="5717540" cy="723709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6883083" y="1283335"/>
            <a:ext cx="3076575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 </a:t>
            </a:r>
            <a:r>
              <a:rPr lang="zh-CN" altLang="en-US" sz="1600">
                <a:solidFill>
                  <a:srgbClr val="00B0F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600">
              <a:solidFill>
                <a:srgbClr val="00B0F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了解更多优惠活动</a:t>
            </a:r>
            <a:endParaRPr lang="zh-CN" altLang="en-US" sz="16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4" name="图片 13" descr="D:\关注领取福利.jpg关注领取福利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6876415" y="2314575"/>
            <a:ext cx="3271520" cy="3271520"/>
          </a:xfrm>
          <a:prstGeom prst="roundRect">
            <a:avLst>
              <a:gd name="adj" fmla="val 0"/>
            </a:avLst>
          </a:prstGeom>
        </p:spPr>
      </p:pic>
      <p:sp>
        <p:nvSpPr>
          <p:cNvPr id="32" name="剪去对角的矩形 31"/>
          <p:cNvSpPr/>
          <p:nvPr/>
        </p:nvSpPr>
        <p:spPr>
          <a:xfrm>
            <a:off x="6745605" y="1014730"/>
            <a:ext cx="3533775" cy="1212215"/>
          </a:xfrm>
          <a:prstGeom prst="snip2Diag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223510" y="5351145"/>
            <a:ext cx="1522095" cy="1522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9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4614" y="371041"/>
            <a:ext cx="492361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换肤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19" name="矩形 1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5010484" y="2363967"/>
            <a:ext cx="914400" cy="914400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347368" y="2465567"/>
            <a:ext cx="2219158" cy="43848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085347" y="2270529"/>
            <a:ext cx="2010611" cy="590744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6309303" y="2123310"/>
            <a:ext cx="204382" cy="941189"/>
          </a:xfrm>
          <a:prstGeom prst="round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lgDash"/>
              </a:ln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0" y="188850"/>
            <a:ext cx="3206" cy="794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962" y="576257"/>
            <a:ext cx="3107434" cy="5504077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704809" y="1365572"/>
            <a:ext cx="301236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endParaRPr kumimoji="1" lang="en-US" altLang="zh-CN" dirty="0"/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kumimoji="1" lang="zh-CN" altLang="en-US" dirty="0">
                <a:solidFill>
                  <a:srgbClr val="FFC000"/>
                </a:solidFill>
              </a:rPr>
              <a:t>保持</a:t>
            </a:r>
            <a:r>
              <a:rPr kumimoji="1" lang="en-US" altLang="zh-CN" dirty="0">
                <a:solidFill>
                  <a:srgbClr val="FFC000"/>
                </a:solidFill>
              </a:rPr>
              <a:t>App</a:t>
            </a:r>
            <a:r>
              <a:rPr kumimoji="1" lang="zh-CN" altLang="en-US" dirty="0">
                <a:solidFill>
                  <a:srgbClr val="FFC000"/>
                </a:solidFill>
              </a:rPr>
              <a:t>新鲜感</a:t>
            </a:r>
            <a:endParaRPr kumimoji="1" lang="en-US" altLang="zh-CN" dirty="0">
              <a:solidFill>
                <a:srgbClr val="FFC000"/>
              </a:solidFill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endParaRPr kumimoji="1" lang="en-US" altLang="zh-CN" dirty="0"/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kumimoji="1" lang="zh-CN" altLang="en-US" dirty="0">
                <a:solidFill>
                  <a:srgbClr val="FFC000"/>
                </a:solidFill>
              </a:rPr>
              <a:t>提高付费率</a:t>
            </a:r>
            <a:endParaRPr kumimoji="1" lang="en-US" altLang="zh-CN" dirty="0">
              <a:solidFill>
                <a:srgbClr val="FFC000"/>
              </a:solidFill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endParaRPr kumimoji="1" lang="en-US" altLang="zh-CN" dirty="0"/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kumimoji="1" lang="zh-CN" altLang="en-US" dirty="0">
                <a:solidFill>
                  <a:srgbClr val="FFC000"/>
                </a:solidFill>
              </a:rPr>
              <a:t>配合节日、活动进行营销</a:t>
            </a:r>
            <a:endParaRPr kumimoji="1" lang="en-US" altLang="zh-CN" dirty="0">
              <a:solidFill>
                <a:srgbClr val="FFC000"/>
              </a:solidFill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endParaRPr kumimoji="1" lang="en-US" altLang="zh-CN" dirty="0">
              <a:solidFill>
                <a:srgbClr val="FFC000"/>
              </a:solidFill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kumimoji="1" lang="en-US" altLang="zh-CN" dirty="0">
                <a:solidFill>
                  <a:srgbClr val="FFC000"/>
                </a:solidFill>
              </a:rPr>
              <a:t>APK</a:t>
            </a:r>
            <a:r>
              <a:rPr kumimoji="1" lang="zh-CN" altLang="en-US" dirty="0">
                <a:solidFill>
                  <a:srgbClr val="FFC000"/>
                </a:solidFill>
              </a:rPr>
              <a:t>瘦身</a:t>
            </a:r>
            <a:endParaRPr kumimoji="1" lang="en-US" altLang="zh-CN" dirty="0">
              <a:solidFill>
                <a:srgbClr val="FFC000"/>
              </a:solidFill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endParaRPr kumimoji="1" lang="en-US" altLang="zh-CN" dirty="0">
              <a:solidFill>
                <a:srgbClr val="FFC000"/>
              </a:solidFill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kumimoji="1" lang="zh-CN" altLang="en-US" dirty="0">
                <a:solidFill>
                  <a:srgbClr val="FFC000"/>
                </a:solidFill>
              </a:rPr>
              <a:t>写死的主题，切换很</a:t>
            </a:r>
            <a:r>
              <a:rPr kumimoji="1" lang="en-US" altLang="zh-CN" dirty="0">
                <a:solidFill>
                  <a:srgbClr val="FFC000"/>
                </a:solidFill>
              </a:rPr>
              <a:t>low</a:t>
            </a:r>
            <a:endParaRPr kumimoji="1" lang="zh-CN" altLang="en-US" dirty="0">
              <a:solidFill>
                <a:srgbClr val="FFC000"/>
              </a:solidFill>
            </a:endParaRP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endParaRPr kumimoji="1" lang="zh-CN" altLang="en-US" dirty="0">
              <a:solidFill>
                <a:srgbClr val="FFC000"/>
              </a:soli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8547" y="576257"/>
            <a:ext cx="3108754" cy="55368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4614" y="371041"/>
            <a:ext cx="492361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换肤的本质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0" name="矩形 1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5347368" y="2465567"/>
            <a:ext cx="2219158" cy="43848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0" y="188850"/>
            <a:ext cx="3206" cy="794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23216" y="1156669"/>
            <a:ext cx="521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动态</a:t>
            </a:r>
            <a:r>
              <a:rPr kumimoji="1" lang="zh-CN" altLang="en-US" dirty="0"/>
              <a:t>修改</a:t>
            </a:r>
            <a:r>
              <a:rPr kumimoji="1" lang="en-US" altLang="zh-CN" dirty="0"/>
              <a:t>App</a:t>
            </a:r>
            <a:r>
              <a:rPr kumimoji="1" lang="zh-CN" altLang="en-US" dirty="0"/>
              <a:t>内的：文字颜色、图标、背景等元素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605" y="1786021"/>
            <a:ext cx="5492174" cy="410677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779" y="1786021"/>
            <a:ext cx="2592148" cy="4550611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456947" y="2380289"/>
            <a:ext cx="1749197" cy="27855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dirty="0"/>
              <a:t>1</a:t>
            </a:r>
            <a:r>
              <a:rPr lang="zh-CN" altLang="en-US" dirty="0"/>
              <a:t>：不闪烁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dirty="0"/>
              <a:t>2</a:t>
            </a:r>
            <a:r>
              <a:rPr lang="zh-CN" altLang="en-US" dirty="0"/>
              <a:t>：无启动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dirty="0"/>
              <a:t>3</a:t>
            </a:r>
            <a:r>
              <a:rPr lang="zh-CN" altLang="en-US" dirty="0"/>
              <a:t>：架构独立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dirty="0"/>
              <a:t>4</a:t>
            </a:r>
            <a:r>
              <a:rPr lang="zh-CN" altLang="en-US" dirty="0"/>
              <a:t>：无继承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dirty="0"/>
              <a:t>5</a:t>
            </a:r>
            <a:r>
              <a:rPr lang="zh-CN" altLang="en-US" dirty="0"/>
              <a:t>：易维护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3" name="图片 2" descr="OTPLCFAF1T_UG7{8R]%@]_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945" y="447040"/>
            <a:ext cx="8751570" cy="6126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662178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讨论哪些资源可以替换？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60" y="1111250"/>
            <a:ext cx="4761865" cy="47618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265795" y="2669540"/>
            <a:ext cx="1097280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00B050"/>
                </a:solidFill>
              </a:rPr>
              <a:t>动画</a:t>
            </a:r>
            <a:endParaRPr lang="zh-CN" altLang="en-US">
              <a:solidFill>
                <a:srgbClr val="00B050"/>
              </a:solidFill>
            </a:endParaRPr>
          </a:p>
          <a:p>
            <a:r>
              <a:rPr lang="zh-CN" altLang="en-US">
                <a:solidFill>
                  <a:srgbClr val="00B050"/>
                </a:solidFill>
              </a:rPr>
              <a:t>背景图片</a:t>
            </a:r>
            <a:endParaRPr lang="zh-CN" altLang="en-US">
              <a:solidFill>
                <a:srgbClr val="00B050"/>
              </a:solidFill>
            </a:endParaRPr>
          </a:p>
          <a:p>
            <a:r>
              <a:rPr lang="zh-CN" altLang="en-US">
                <a:solidFill>
                  <a:srgbClr val="00B050"/>
                </a:solidFill>
              </a:rPr>
              <a:t>字体</a:t>
            </a:r>
            <a:endParaRPr lang="zh-CN" altLang="en-US">
              <a:solidFill>
                <a:srgbClr val="00B050"/>
              </a:solidFill>
            </a:endParaRPr>
          </a:p>
          <a:p>
            <a:r>
              <a:rPr lang="zh-CN" altLang="en-US">
                <a:solidFill>
                  <a:srgbClr val="00B050"/>
                </a:solidFill>
              </a:rPr>
              <a:t>字体颜色</a:t>
            </a:r>
            <a:endParaRPr lang="zh-CN" altLang="en-US">
              <a:solidFill>
                <a:srgbClr val="00B050"/>
              </a:solidFill>
            </a:endParaRPr>
          </a:p>
          <a:p>
            <a:r>
              <a:rPr lang="zh-CN" altLang="en-US">
                <a:solidFill>
                  <a:srgbClr val="00B050"/>
                </a:solidFill>
              </a:rPr>
              <a:t>字体大小</a:t>
            </a:r>
            <a:endParaRPr lang="zh-CN" altLang="en-US">
              <a:solidFill>
                <a:srgbClr val="00B050"/>
              </a:solidFill>
            </a:endParaRPr>
          </a:p>
          <a:p>
            <a:r>
              <a:rPr lang="zh-CN" altLang="en-US">
                <a:solidFill>
                  <a:srgbClr val="00B050"/>
                </a:solidFill>
              </a:rPr>
              <a:t>音频</a:t>
            </a:r>
            <a:endParaRPr lang="zh-CN" altLang="en-US">
              <a:solidFill>
                <a:srgbClr val="00B050"/>
              </a:solidFill>
            </a:endParaRPr>
          </a:p>
          <a:p>
            <a:r>
              <a:rPr lang="zh-CN" altLang="en-US">
                <a:solidFill>
                  <a:srgbClr val="00B050"/>
                </a:solidFill>
              </a:rPr>
              <a:t>视频</a:t>
            </a:r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201568" y="2540000"/>
            <a:ext cx="1443990" cy="228917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</p:tagLst>
</file>

<file path=ppt/tags/tag100.xml><?xml version="1.0" encoding="utf-8"?>
<p:tagLst xmlns:p="http://schemas.openxmlformats.org/presentationml/2006/main">
  <p:tag name="PA" val="v4.1.3"/>
</p:tagLst>
</file>

<file path=ppt/tags/tag101.xml><?xml version="1.0" encoding="utf-8"?>
<p:tagLst xmlns:p="http://schemas.openxmlformats.org/presentationml/2006/main">
  <p:tag name="PA" val="v4.1.3"/>
</p:tagLst>
</file>

<file path=ppt/tags/tag102.xml><?xml version="1.0" encoding="utf-8"?>
<p:tagLst xmlns:p="http://schemas.openxmlformats.org/presentationml/2006/main">
  <p:tag name="PA" val="v4.1.3"/>
</p:tagLst>
</file>

<file path=ppt/tags/tag103.xml><?xml version="1.0" encoding="utf-8"?>
<p:tagLst xmlns:p="http://schemas.openxmlformats.org/presentationml/2006/main">
  <p:tag name="PA" val="v4.1.3"/>
</p:tagLst>
</file>

<file path=ppt/tags/tag104.xml><?xml version="1.0" encoding="utf-8"?>
<p:tagLst xmlns:p="http://schemas.openxmlformats.org/presentationml/2006/main">
  <p:tag name="PA" val="v4.1.3"/>
</p:tagLst>
</file>

<file path=ppt/tags/tag105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点击此处添加正文，文字是您思想的提炼，为了演示发布的良好效果，请言简意赅的阐述您的观点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81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730e7776-b224-4dd7-980f-8b5647c1d658}"/>
  <p:tag name="KSO_WM_UNIT_TEXTBOXSTYLE_TEMPLATEID" val="3132653"/>
  <p:tag name="KSO_WM_UNIT_TEXTBOXSTYLE_TYPE" val="8"/>
</p:tagLst>
</file>

<file path=ppt/tags/tag106.xml><?xml version="1.0" encoding="utf-8"?>
<p:tagLst xmlns:p="http://schemas.openxmlformats.org/presentationml/2006/main">
  <p:tag name="PA" val="v4.0.0"/>
</p:tagLst>
</file>

<file path=ppt/tags/tag107.xml><?xml version="1.0" encoding="utf-8"?>
<p:tagLst xmlns:p="http://schemas.openxmlformats.org/presentationml/2006/main">
  <p:tag name="PA" val="v4.0.0"/>
</p:tagLst>
</file>

<file path=ppt/tags/tag108.xml><?xml version="1.0" encoding="utf-8"?>
<p:tagLst xmlns:p="http://schemas.openxmlformats.org/presentationml/2006/main">
  <p:tag name="PA" val="v4.0.0"/>
</p:tagLst>
</file>

<file path=ppt/tags/tag109.xml><?xml version="1.0" encoding="utf-8"?>
<p:tagLst xmlns:p="http://schemas.openxmlformats.org/presentationml/2006/main">
  <p:tag name="PA" val="v4.0.0"/>
</p:tagLst>
</file>

<file path=ppt/tags/tag11.xml><?xml version="1.0" encoding="utf-8"?>
<p:tagLst xmlns:p="http://schemas.openxmlformats.org/presentationml/2006/main">
  <p:tag name="PA" val="v4.1.3"/>
</p:tagLst>
</file>

<file path=ppt/tags/tag110.xml><?xml version="1.0" encoding="utf-8"?>
<p:tagLst xmlns:p="http://schemas.openxmlformats.org/presentationml/2006/main">
  <p:tag name="PA" val="v4.0.0"/>
</p:tagLst>
</file>

<file path=ppt/tags/tag111.xml><?xml version="1.0" encoding="utf-8"?>
<p:tagLst xmlns:p="http://schemas.openxmlformats.org/presentationml/2006/main">
  <p:tag name="PA" val="v4.0.0"/>
</p:tagLst>
</file>

<file path=ppt/tags/tag112.xml><?xml version="1.0" encoding="utf-8"?>
<p:tagLst xmlns:p="http://schemas.openxmlformats.org/presentationml/2006/main">
  <p:tag name="PA" val="v4.0.0"/>
</p:tagLst>
</file>

<file path=ppt/tags/tag12.xml><?xml version="1.0" encoding="utf-8"?>
<p:tagLst xmlns:p="http://schemas.openxmlformats.org/presentationml/2006/main">
  <p:tag name="PA" val="v4.1.3"/>
</p:tagLst>
</file>

<file path=ppt/tags/tag13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PA" val="v4.1.3"/>
</p:tagLst>
</file>

<file path=ppt/tags/tag15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PA" val="v4.1.3"/>
</p:tagLst>
</file>

<file path=ppt/tags/tag17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PA" val="v4.1.3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PA" val="v4.1.3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PA" val="v4.1.3"/>
</p:tagLst>
</file>

<file path=ppt/tags/tag25.xml><?xml version="1.0" encoding="utf-8"?>
<p:tagLst xmlns:p="http://schemas.openxmlformats.org/presentationml/2006/main">
  <p:tag name="PA" val="v4.1.3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PA" val="v4.1.3"/>
</p:tagLst>
</file>

<file path=ppt/tags/tag28.xml><?xml version="1.0" encoding="utf-8"?>
<p:tagLst xmlns:p="http://schemas.openxmlformats.org/presentationml/2006/main">
  <p:tag name="PA" val="v4.1.3"/>
</p:tagLst>
</file>

<file path=ppt/tags/tag29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KSO_WM_UNIT_PLACING_PICTURE_USER_VIEWPORT" val="{&quot;height&quot;:10862,&quot;width&quot;:6349}"/>
</p:tagLst>
</file>

<file path=ppt/tags/tag30.xml><?xml version="1.0" encoding="utf-8"?>
<p:tagLst xmlns:p="http://schemas.openxmlformats.org/presentationml/2006/main">
  <p:tag name="PA" val="v4.1.3"/>
</p:tagLst>
</file>

<file path=ppt/tags/tag31.xml><?xml version="1.0" encoding="utf-8"?>
<p:tagLst xmlns:p="http://schemas.openxmlformats.org/presentationml/2006/main">
  <p:tag name="PA" val="v4.1.3"/>
</p:tagLst>
</file>

<file path=ppt/tags/tag32.xml><?xml version="1.0" encoding="utf-8"?>
<p:tagLst xmlns:p="http://schemas.openxmlformats.org/presentationml/2006/main">
  <p:tag name="PA" val="v4.1.3"/>
</p:tagLst>
</file>

<file path=ppt/tags/tag33.xml><?xml version="1.0" encoding="utf-8"?>
<p:tagLst xmlns:p="http://schemas.openxmlformats.org/presentationml/2006/main">
  <p:tag name="PA" val="v4.1.3"/>
</p:tagLst>
</file>

<file path=ppt/tags/tag34.xml><?xml version="1.0" encoding="utf-8"?>
<p:tagLst xmlns:p="http://schemas.openxmlformats.org/presentationml/2006/main">
  <p:tag name="PA" val="v4.1.3"/>
</p:tagLst>
</file>

<file path=ppt/tags/tag35.xml><?xml version="1.0" encoding="utf-8"?>
<p:tagLst xmlns:p="http://schemas.openxmlformats.org/presentationml/2006/main">
  <p:tag name="PA" val="v4.1.3"/>
</p:tagLst>
</file>

<file path=ppt/tags/tag36.xml><?xml version="1.0" encoding="utf-8"?>
<p:tagLst xmlns:p="http://schemas.openxmlformats.org/presentationml/2006/main">
  <p:tag name="PA" val="v4.1.3"/>
</p:tagLst>
</file>

<file path=ppt/tags/tag37.xml><?xml version="1.0" encoding="utf-8"?>
<p:tagLst xmlns:p="http://schemas.openxmlformats.org/presentationml/2006/main">
  <p:tag name="PA" val="v4.1.3"/>
</p:tagLst>
</file>

<file path=ppt/tags/tag38.xml><?xml version="1.0" encoding="utf-8"?>
<p:tagLst xmlns:p="http://schemas.openxmlformats.org/presentationml/2006/main">
  <p:tag name="PA" val="v4.1.3"/>
</p:tagLst>
</file>

<file path=ppt/tags/tag39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KSO_WM_UNIT_PLACING_PICTURE_USER_VIEWPORT" val="{&quot;height&quot;:5152,&quot;width&quot;:5152}"/>
</p:tagLst>
</file>

<file path=ppt/tags/tag40.xml><?xml version="1.0" encoding="utf-8"?>
<p:tagLst xmlns:p="http://schemas.openxmlformats.org/presentationml/2006/main">
  <p:tag name="PA" val="v4.1.3"/>
</p:tagLst>
</file>

<file path=ppt/tags/tag41.xml><?xml version="1.0" encoding="utf-8"?>
<p:tagLst xmlns:p="http://schemas.openxmlformats.org/presentationml/2006/main">
  <p:tag name="PA" val="v4.1.3"/>
</p:tagLst>
</file>

<file path=ppt/tags/tag42.xml><?xml version="1.0" encoding="utf-8"?>
<p:tagLst xmlns:p="http://schemas.openxmlformats.org/presentationml/2006/main">
  <p:tag name="PA" val="v4.1.3"/>
</p:tagLst>
</file>

<file path=ppt/tags/tag43.xml><?xml version="1.0" encoding="utf-8"?>
<p:tagLst xmlns:p="http://schemas.openxmlformats.org/presentationml/2006/main">
  <p:tag name="PA" val="v4.1.3"/>
</p:tagLst>
</file>

<file path=ppt/tags/tag44.xml><?xml version="1.0" encoding="utf-8"?>
<p:tagLst xmlns:p="http://schemas.openxmlformats.org/presentationml/2006/main">
  <p:tag name="PA" val="v4.1.3"/>
</p:tagLst>
</file>

<file path=ppt/tags/tag45.xml><?xml version="1.0" encoding="utf-8"?>
<p:tagLst xmlns:p="http://schemas.openxmlformats.org/presentationml/2006/main">
  <p:tag name="PA" val="v4.1.3"/>
</p:tagLst>
</file>

<file path=ppt/tags/tag46.xml><?xml version="1.0" encoding="utf-8"?>
<p:tagLst xmlns:p="http://schemas.openxmlformats.org/presentationml/2006/main">
  <p:tag name="PA" val="v4.1.3"/>
</p:tagLst>
</file>

<file path=ppt/tags/tag47.xml><?xml version="1.0" encoding="utf-8"?>
<p:tagLst xmlns:p="http://schemas.openxmlformats.org/presentationml/2006/main">
  <p:tag name="PA" val="v4.1.3"/>
</p:tagLst>
</file>

<file path=ppt/tags/tag48.xml><?xml version="1.0" encoding="utf-8"?>
<p:tagLst xmlns:p="http://schemas.openxmlformats.org/presentationml/2006/main">
  <p:tag name="PA" val="v4.1.3"/>
</p:tagLst>
</file>

<file path=ppt/tags/tag49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REFSHAPE" val="378228740"/>
  <p:tag name="KSO_WM_UNIT_PLACING_PICTURE_USER_VIEWPORT" val="{&quot;height&quot;:6450,&quot;width&quot;:6450}"/>
</p:tagLst>
</file>

<file path=ppt/tags/tag50.xml><?xml version="1.0" encoding="utf-8"?>
<p:tagLst xmlns:p="http://schemas.openxmlformats.org/presentationml/2006/main">
  <p:tag name="PA" val="v4.1.3"/>
</p:tagLst>
</file>

<file path=ppt/tags/tag51.xml><?xml version="1.0" encoding="utf-8"?>
<p:tagLst xmlns:p="http://schemas.openxmlformats.org/presentationml/2006/main">
  <p:tag name="PA" val="v4.1.3"/>
</p:tagLst>
</file>

<file path=ppt/tags/tag52.xml><?xml version="1.0" encoding="utf-8"?>
<p:tagLst xmlns:p="http://schemas.openxmlformats.org/presentationml/2006/main">
  <p:tag name="PA" val="v4.1.3"/>
</p:tagLst>
</file>

<file path=ppt/tags/tag53.xml><?xml version="1.0" encoding="utf-8"?>
<p:tagLst xmlns:p="http://schemas.openxmlformats.org/presentationml/2006/main">
  <p:tag name="PA" val="v4.1.3"/>
</p:tagLst>
</file>

<file path=ppt/tags/tag54.xml><?xml version="1.0" encoding="utf-8"?>
<p:tagLst xmlns:p="http://schemas.openxmlformats.org/presentationml/2006/main">
  <p:tag name="PA" val="v4.1.3"/>
</p:tagLst>
</file>

<file path=ppt/tags/tag55.xml><?xml version="1.0" encoding="utf-8"?>
<p:tagLst xmlns:p="http://schemas.openxmlformats.org/presentationml/2006/main">
  <p:tag name="PA" val="v4.1.3"/>
</p:tagLst>
</file>

<file path=ppt/tags/tag56.xml><?xml version="1.0" encoding="utf-8"?>
<p:tagLst xmlns:p="http://schemas.openxmlformats.org/presentationml/2006/main">
  <p:tag name="PA" val="v4.1.3"/>
</p:tagLst>
</file>

<file path=ppt/tags/tag57.xml><?xml version="1.0" encoding="utf-8"?>
<p:tagLst xmlns:p="http://schemas.openxmlformats.org/presentationml/2006/main">
  <p:tag name="PA" val="v4.1.3"/>
</p:tagLst>
</file>

<file path=ppt/tags/tag58.xml><?xml version="1.0" encoding="utf-8"?>
<p:tagLst xmlns:p="http://schemas.openxmlformats.org/presentationml/2006/main">
  <p:tag name="PA" val="v4.1.3"/>
</p:tagLst>
</file>

<file path=ppt/tags/tag59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PA" val="v4.1.3"/>
</p:tagLst>
</file>

<file path=ppt/tags/tag60.xml><?xml version="1.0" encoding="utf-8"?>
<p:tagLst xmlns:p="http://schemas.openxmlformats.org/presentationml/2006/main">
  <p:tag name="PA" val="v4.1.3"/>
</p:tagLst>
</file>

<file path=ppt/tags/tag61.xml><?xml version="1.0" encoding="utf-8"?>
<p:tagLst xmlns:p="http://schemas.openxmlformats.org/presentationml/2006/main">
  <p:tag name="PA" val="v4.1.3"/>
</p:tagLst>
</file>

<file path=ppt/tags/tag62.xml><?xml version="1.0" encoding="utf-8"?>
<p:tagLst xmlns:p="http://schemas.openxmlformats.org/presentationml/2006/main">
  <p:tag name="PA" val="v4.1.3"/>
</p:tagLst>
</file>

<file path=ppt/tags/tag63.xml><?xml version="1.0" encoding="utf-8"?>
<p:tagLst xmlns:p="http://schemas.openxmlformats.org/presentationml/2006/main">
  <p:tag name="REFSHAPE" val="366901620"/>
  <p:tag name="KSO_WM_UNIT_PLACING_PICTURE_USER_VIEWPORT" val="{&quot;height&quot;:16020,&quot;width&quot;:14250}"/>
</p:tagLst>
</file>

<file path=ppt/tags/tag64.xml><?xml version="1.0" encoding="utf-8"?>
<p:tagLst xmlns:p="http://schemas.openxmlformats.org/presentationml/2006/main">
  <p:tag name="PA" val="v4.1.3"/>
</p:tagLst>
</file>

<file path=ppt/tags/tag65.xml><?xml version="1.0" encoding="utf-8"?>
<p:tagLst xmlns:p="http://schemas.openxmlformats.org/presentationml/2006/main">
  <p:tag name="PA" val="v4.1.3"/>
</p:tagLst>
</file>

<file path=ppt/tags/tag66.xml><?xml version="1.0" encoding="utf-8"?>
<p:tagLst xmlns:p="http://schemas.openxmlformats.org/presentationml/2006/main">
  <p:tag name="REFSHAPE" val="390090452"/>
  <p:tag name="KSO_WM_UNIT_PLACING_PICTURE_USER_VIEWPORT" val="{&quot;height&quot;:6510,&quot;width&quot;:13530}"/>
</p:tagLst>
</file>

<file path=ppt/tags/tag67.xml><?xml version="1.0" encoding="utf-8"?>
<p:tagLst xmlns:p="http://schemas.openxmlformats.org/presentationml/2006/main">
  <p:tag name="PA" val="v4.1.3"/>
</p:tagLst>
</file>

<file path=ppt/tags/tag68.xml><?xml version="1.0" encoding="utf-8"?>
<p:tagLst xmlns:p="http://schemas.openxmlformats.org/presentationml/2006/main">
  <p:tag name="PA" val="v4.1.3"/>
</p:tagLst>
</file>

<file path=ppt/tags/tag69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PA" val="v4.1.3"/>
</p:tagLst>
</file>

<file path=ppt/tags/tag70.xml><?xml version="1.0" encoding="utf-8"?>
<p:tagLst xmlns:p="http://schemas.openxmlformats.org/presentationml/2006/main">
  <p:tag name="PA" val="v4.1.3"/>
</p:tagLst>
</file>

<file path=ppt/tags/tag71.xml><?xml version="1.0" encoding="utf-8"?>
<p:tagLst xmlns:p="http://schemas.openxmlformats.org/presentationml/2006/main">
  <p:tag name="PA" val="v4.1.3"/>
</p:tagLst>
</file>

<file path=ppt/tags/tag72.xml><?xml version="1.0" encoding="utf-8"?>
<p:tagLst xmlns:p="http://schemas.openxmlformats.org/presentationml/2006/main">
  <p:tag name="PA" val="v4.1.3"/>
</p:tagLst>
</file>

<file path=ppt/tags/tag73.xml><?xml version="1.0" encoding="utf-8"?>
<p:tagLst xmlns:p="http://schemas.openxmlformats.org/presentationml/2006/main">
  <p:tag name="PA" val="v4.1.3"/>
</p:tagLst>
</file>

<file path=ppt/tags/tag74.xml><?xml version="1.0" encoding="utf-8"?>
<p:tagLst xmlns:p="http://schemas.openxmlformats.org/presentationml/2006/main">
  <p:tag name="PA" val="v4.1.3"/>
</p:tagLst>
</file>

<file path=ppt/tags/tag75.xml><?xml version="1.0" encoding="utf-8"?>
<p:tagLst xmlns:p="http://schemas.openxmlformats.org/presentationml/2006/main">
  <p:tag name="PA" val="v4.1.3"/>
</p:tagLst>
</file>

<file path=ppt/tags/tag76.xml><?xml version="1.0" encoding="utf-8"?>
<p:tagLst xmlns:p="http://schemas.openxmlformats.org/presentationml/2006/main">
  <p:tag name="PA" val="v4.1.3"/>
</p:tagLst>
</file>

<file path=ppt/tags/tag77.xml><?xml version="1.0" encoding="utf-8"?>
<p:tagLst xmlns:p="http://schemas.openxmlformats.org/presentationml/2006/main">
  <p:tag name="PA" val="v4.1.3"/>
</p:tagLst>
</file>

<file path=ppt/tags/tag78.xml><?xml version="1.0" encoding="utf-8"?>
<p:tagLst xmlns:p="http://schemas.openxmlformats.org/presentationml/2006/main">
  <p:tag name="PA" val="v4.1.3"/>
</p:tagLst>
</file>

<file path=ppt/tags/tag79.xml><?xml version="1.0" encoding="utf-8"?>
<p:tagLst xmlns:p="http://schemas.openxmlformats.org/presentationml/2006/main">
  <p:tag name="PA" val="v4.1.3"/>
</p:tagLst>
</file>

<file path=ppt/tags/tag8.xml><?xml version="1.0" encoding="utf-8"?>
<p:tagLst xmlns:p="http://schemas.openxmlformats.org/presentationml/2006/main">
  <p:tag name="PA" val="v4.1.3"/>
</p:tagLst>
</file>

<file path=ppt/tags/tag80.xml><?xml version="1.0" encoding="utf-8"?>
<p:tagLst xmlns:p="http://schemas.openxmlformats.org/presentationml/2006/main">
  <p:tag name="PA" val="v4.1.3"/>
</p:tagLst>
</file>

<file path=ppt/tags/tag81.xml><?xml version="1.0" encoding="utf-8"?>
<p:tagLst xmlns:p="http://schemas.openxmlformats.org/presentationml/2006/main">
  <p:tag name="PA" val="v4.1.3"/>
</p:tagLst>
</file>

<file path=ppt/tags/tag82.xml><?xml version="1.0" encoding="utf-8"?>
<p:tagLst xmlns:p="http://schemas.openxmlformats.org/presentationml/2006/main">
  <p:tag name="PA" val="v4.1.3"/>
</p:tagLst>
</file>

<file path=ppt/tags/tag83.xml><?xml version="1.0" encoding="utf-8"?>
<p:tagLst xmlns:p="http://schemas.openxmlformats.org/presentationml/2006/main">
  <p:tag name="PA" val="v4.1.3"/>
</p:tagLst>
</file>

<file path=ppt/tags/tag84.xml><?xml version="1.0" encoding="utf-8"?>
<p:tagLst xmlns:p="http://schemas.openxmlformats.org/presentationml/2006/main">
  <p:tag name="PA" val="v4.1.3"/>
</p:tagLst>
</file>

<file path=ppt/tags/tag85.xml><?xml version="1.0" encoding="utf-8"?>
<p:tagLst xmlns:p="http://schemas.openxmlformats.org/presentationml/2006/main">
  <p:tag name="PA" val="v4.1.3"/>
</p:tagLst>
</file>

<file path=ppt/tags/tag86.xml><?xml version="1.0" encoding="utf-8"?>
<p:tagLst xmlns:p="http://schemas.openxmlformats.org/presentationml/2006/main">
  <p:tag name="PA" val="v4.1.3"/>
</p:tagLst>
</file>

<file path=ppt/tags/tag87.xml><?xml version="1.0" encoding="utf-8"?>
<p:tagLst xmlns:p="http://schemas.openxmlformats.org/presentationml/2006/main">
  <p:tag name="PA" val="v4.1.3"/>
</p:tagLst>
</file>

<file path=ppt/tags/tag88.xml><?xml version="1.0" encoding="utf-8"?>
<p:tagLst xmlns:p="http://schemas.openxmlformats.org/presentationml/2006/main">
  <p:tag name="PA" val="v4.1.3"/>
</p:tagLst>
</file>

<file path=ppt/tags/tag89.xml><?xml version="1.0" encoding="utf-8"?>
<p:tagLst xmlns:p="http://schemas.openxmlformats.org/presentationml/2006/main">
  <p:tag name="PA" val="v4.1.3"/>
</p:tagLst>
</file>

<file path=ppt/tags/tag9.xml><?xml version="1.0" encoding="utf-8"?>
<p:tagLst xmlns:p="http://schemas.openxmlformats.org/presentationml/2006/main">
  <p:tag name="PA" val="v4.1.3"/>
</p:tagLst>
</file>

<file path=ppt/tags/tag90.xml><?xml version="1.0" encoding="utf-8"?>
<p:tagLst xmlns:p="http://schemas.openxmlformats.org/presentationml/2006/main">
  <p:tag name="PA" val="v4.1.3"/>
</p:tagLst>
</file>

<file path=ppt/tags/tag91.xml><?xml version="1.0" encoding="utf-8"?>
<p:tagLst xmlns:p="http://schemas.openxmlformats.org/presentationml/2006/main">
  <p:tag name="PA" val="v4.1.3"/>
</p:tagLst>
</file>

<file path=ppt/tags/tag92.xml><?xml version="1.0" encoding="utf-8"?>
<p:tagLst xmlns:p="http://schemas.openxmlformats.org/presentationml/2006/main">
  <p:tag name="PA" val="v4.1.3"/>
</p:tagLst>
</file>

<file path=ppt/tags/tag93.xml><?xml version="1.0" encoding="utf-8"?>
<p:tagLst xmlns:p="http://schemas.openxmlformats.org/presentationml/2006/main">
  <p:tag name="PA" val="v4.1.3"/>
</p:tagLst>
</file>

<file path=ppt/tags/tag94.xml><?xml version="1.0" encoding="utf-8"?>
<p:tagLst xmlns:p="http://schemas.openxmlformats.org/presentationml/2006/main">
  <p:tag name="PA" val="v4.1.3"/>
</p:tagLst>
</file>

<file path=ppt/tags/tag95.xml><?xml version="1.0" encoding="utf-8"?>
<p:tagLst xmlns:p="http://schemas.openxmlformats.org/presentationml/2006/main">
  <p:tag name="PA" val="v4.1.3"/>
</p:tagLst>
</file>

<file path=ppt/tags/tag96.xml><?xml version="1.0" encoding="utf-8"?>
<p:tagLst xmlns:p="http://schemas.openxmlformats.org/presentationml/2006/main">
  <p:tag name="PA" val="v4.1.3"/>
</p:tagLst>
</file>

<file path=ppt/tags/tag97.xml><?xml version="1.0" encoding="utf-8"?>
<p:tagLst xmlns:p="http://schemas.openxmlformats.org/presentationml/2006/main">
  <p:tag name="PA" val="v4.1.3"/>
</p:tagLst>
</file>

<file path=ppt/tags/tag98.xml><?xml version="1.0" encoding="utf-8"?>
<p:tagLst xmlns:p="http://schemas.openxmlformats.org/presentationml/2006/main">
  <p:tag name="PA" val="v4.1.3"/>
</p:tagLst>
</file>

<file path=ppt/tags/tag99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4614</Words>
  <Application>WPS 演示</Application>
  <PresentationFormat>宽屏</PresentationFormat>
  <Paragraphs>502</Paragraphs>
  <Slides>48</Slides>
  <Notes>42</Notes>
  <HiddenSlides>0</HiddenSlides>
  <MMClips>1</MMClips>
  <ScaleCrop>false</ScaleCrop>
  <HeadingPairs>
    <vt:vector size="8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72" baseType="lpstr">
      <vt:lpstr>Arial</vt:lpstr>
      <vt:lpstr>宋体</vt:lpstr>
      <vt:lpstr>Wingdings</vt:lpstr>
      <vt:lpstr>黑体</vt:lpstr>
      <vt:lpstr>字魂59号-创粗黑</vt:lpstr>
      <vt:lpstr>微软雅黑</vt:lpstr>
      <vt:lpstr>Calibri</vt:lpstr>
      <vt:lpstr>Yu Gothic UI Light</vt:lpstr>
      <vt:lpstr>Times New Roman</vt:lpstr>
      <vt:lpstr>等线</vt:lpstr>
      <vt:lpstr>思源黑体 CN Medium</vt:lpstr>
      <vt:lpstr>Arial Unicode MS</vt:lpstr>
      <vt:lpstr>Calibri Light</vt:lpstr>
      <vt:lpstr>Impact</vt:lpstr>
      <vt:lpstr>Consolas</vt:lpstr>
      <vt:lpstr>Gill Sans</vt:lpstr>
      <vt:lpstr>思源黑体 CN Bold</vt:lpstr>
      <vt:lpstr>Segoe UI</vt:lpstr>
      <vt:lpstr>思源黑体 CN Normal</vt:lpstr>
      <vt:lpstr>WPS-Bullets</vt:lpstr>
      <vt:lpstr>Segoe Print</vt:lpstr>
      <vt:lpstr>Calibri</vt:lpstr>
      <vt:lpstr>自定义设计方案</vt:lpstr>
      <vt:lpstr>Visio.Drawing.15</vt:lpstr>
      <vt:lpstr>PowerPoint 演示文稿</vt:lpstr>
      <vt:lpstr>PowerPoint 演示文稿</vt:lpstr>
      <vt:lpstr>   享学讲师团队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享学讲师团队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QQ:394222199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【动态】IOS风格超实用大气简约图形化商务报告11</dc:title>
  <dc:creator>李国海</dc:creator>
  <cp:lastModifiedBy>T060764</cp:lastModifiedBy>
  <cp:revision>657</cp:revision>
  <dcterms:created xsi:type="dcterms:W3CDTF">2014-11-04T04:04:00Z</dcterms:created>
  <dcterms:modified xsi:type="dcterms:W3CDTF">2020-06-16T09:12:39Z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